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7" r:id="rId7"/>
    <p:sldId id="268" r:id="rId8"/>
    <p:sldId id="266" r:id="rId9"/>
    <p:sldId id="296" r:id="rId10"/>
    <p:sldId id="281" r:id="rId11"/>
    <p:sldId id="270" r:id="rId12"/>
    <p:sldId id="282" r:id="rId13"/>
    <p:sldId id="295" r:id="rId14"/>
    <p:sldId id="278" r:id="rId15"/>
    <p:sldId id="276" r:id="rId16"/>
    <p:sldId id="273" r:id="rId17"/>
    <p:sldId id="274" r:id="rId18"/>
    <p:sldId id="275" r:id="rId19"/>
    <p:sldId id="279" r:id="rId20"/>
    <p:sldId id="284" r:id="rId21"/>
    <p:sldId id="280" r:id="rId22"/>
    <p:sldId id="293" r:id="rId23"/>
    <p:sldId id="286" r:id="rId24"/>
    <p:sldId id="287" r:id="rId25"/>
    <p:sldId id="285" r:id="rId26"/>
    <p:sldId id="294" r:id="rId27"/>
    <p:sldId id="288" r:id="rId28"/>
    <p:sldId id="289" r:id="rId29"/>
    <p:sldId id="291" r:id="rId30"/>
    <p:sldId id="290" r:id="rId31"/>
    <p:sldId id="292" r:id="rId32"/>
  </p:sldIdLst>
  <p:sldSz cx="12192000" cy="6858000"/>
  <p:notesSz cx="6858000" cy="9144000"/>
  <p:custDataLst>
    <p:tags r:id="rId33"/>
  </p:custDataLst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B0F108-9E0A-43AB-A554-C37066FC44DA}" v="596" dt="2023-11-05T11:27:57.656"/>
    <p1510:client id="{0CC3529F-BB18-E997-2389-75B6B213978B}" v="2" dt="2023-10-25T09:59:04.891"/>
    <p1510:client id="{3E56982A-7E99-47F2-8437-6D99222D3600}" v="1510" dt="2023-11-05T16:03:11.977"/>
    <p1510:client id="{42CF9716-9D5E-4A3C-AB56-CE3B81B2BCD2}" v="12" dt="2023-11-22T22:44:54.807"/>
    <p1510:client id="{641009A9-6C86-4D33-BCAC-5D5B2698E48B}" v="43" dt="2023-11-03T08:41:18.516"/>
    <p1510:client id="{66F2E576-CFA7-41D8-A1B7-826F3900058B}" v="65" dt="2023-11-07T13:03:32.673"/>
    <p1510:client id="{69B788AD-2786-4FC4-9E1A-392957A0B604}" v="254" dt="2023-11-03T09:52:49.647"/>
    <p1510:client id="{6E30E0DD-19E0-4AB0-8AB6-C61702EF2803}" v="21" dt="2023-11-07T21:14:42.952"/>
    <p1510:client id="{7CE85C20-3362-4E33-9B47-B49BE18BDE62}" v="252" dt="2023-11-04T09:11:50.681"/>
    <p1510:client id="{964EB595-CE76-4B6E-9F85-CDDCC963EC3D}" v="664" dt="2023-11-03T09:26:14.950"/>
    <p1510:client id="{AB7C69A9-ABB6-DA65-2297-E35E445E688E}" v="11" dt="2023-11-06T18:28:25.232"/>
    <p1510:client id="{ADFE22BA-83E5-4B6A-9F34-B0F059EF53C3}" v="5" dt="2023-11-05T23:05:46.783"/>
    <p1510:client id="{B471DD36-1468-4A3D-A829-97BF6655363C}" v="10" dt="2023-11-05T22:59:55.580"/>
    <p1510:client id="{BABA836B-D19A-47D1-9175-735989C28A45}" v="4" dt="2023-11-05T18:52:55.966"/>
    <p1510:client id="{C168CD34-CF95-4732-922C-F8776156BE5A}" v="6" dt="2023-11-03T20:56:42.046"/>
    <p1510:client id="{C363590A-79D3-4319-9D56-35265FC7F817}" v="14" dt="2023-11-06T17:09:11.615"/>
    <p1510:client id="{C602B61C-CE32-4D6F-9E35-2817CE053533}" v="10" dt="2023-11-05T10:25:25.941"/>
    <p1510:client id="{E1AD5F54-E10C-4002-B2A6-73FA823E1614}" v="33" dt="2023-11-03T08:05:29.815"/>
    <p1510:client id="{EA7B6A97-D627-4029-8CE8-95DA4FA5C598}" v="8" dt="2023-11-05T22:38:08.429"/>
    <p1510:client id="{ED380AB9-011A-496E-8E88-9C1B83EA8DCE}" v="33" dt="2023-11-07T21:32:20.218"/>
    <p1510:client id="{EFD59CE6-9EA2-42C9-B625-16916E318849}" v="26" dt="2023-11-05T16:32:13.285"/>
    <p1510:client id="{F35518DA-B002-4BC3-BF41-F5ADAF61656B}" v="4" dt="2023-11-05T18:46:50.6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gs" Target="tags/tag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a Burzańska" userId="S::quintria@o365.mat.umk.pl::c1c88f0e-be9e-4e59-a3b3-6d24dd115e3b" providerId="AD" clId="Web-{0CC3529F-BB18-E997-2389-75B6B213978B}"/>
    <pc:docChg chg="addSld modSld">
      <pc:chgData name="Marta Burzańska" userId="S::quintria@o365.mat.umk.pl::c1c88f0e-be9e-4e59-a3b3-6d24dd115e3b" providerId="AD" clId="Web-{0CC3529F-BB18-E997-2389-75B6B213978B}" dt="2023-10-25T09:59:04.891" v="1"/>
      <pc:docMkLst>
        <pc:docMk/>
      </pc:docMkLst>
      <pc:sldChg chg="modSp new mod modClrScheme chgLayout">
        <pc:chgData name="Marta Burzańska" userId="S::quintria@o365.mat.umk.pl::c1c88f0e-be9e-4e59-a3b3-6d24dd115e3b" providerId="AD" clId="Web-{0CC3529F-BB18-E997-2389-75B6B213978B}" dt="2023-10-25T09:59:04.891" v="1"/>
        <pc:sldMkLst>
          <pc:docMk/>
          <pc:sldMk cId="3264229099" sldId="269"/>
        </pc:sldMkLst>
        <pc:spChg chg="mod ord">
          <ac:chgData name="Marta Burzańska" userId="S::quintria@o365.mat.umk.pl::c1c88f0e-be9e-4e59-a3b3-6d24dd115e3b" providerId="AD" clId="Web-{0CC3529F-BB18-E997-2389-75B6B213978B}" dt="2023-10-25T09:59:04.891" v="1"/>
          <ac:spMkLst>
            <pc:docMk/>
            <pc:sldMk cId="3264229099" sldId="269"/>
            <ac:spMk id="2" creationId="{11ABBB73-5C0F-FB86-B19A-05B71CC598DA}"/>
          </ac:spMkLst>
        </pc:spChg>
        <pc:spChg chg="mod ord">
          <ac:chgData name="Marta Burzańska" userId="S::quintria@o365.mat.umk.pl::c1c88f0e-be9e-4e59-a3b3-6d24dd115e3b" providerId="AD" clId="Web-{0CC3529F-BB18-E997-2389-75B6B213978B}" dt="2023-10-25T09:59:04.891" v="1"/>
          <ac:spMkLst>
            <pc:docMk/>
            <pc:sldMk cId="3264229099" sldId="269"/>
            <ac:spMk id="3" creationId="{12C3A312-E027-F5E1-6FD2-C16D4B4448B1}"/>
          </ac:spMkLst>
        </pc:spChg>
      </pc:sldChg>
    </pc:docChg>
  </pc:docChgLst>
  <pc:docChgLst>
    <pc:chgData name="Joanna Karłowska-Pik (joanka)" userId="S::joanka@o365.mat.umk.pl::688c4c39-849c-425b-8f18-dc574e392870" providerId="AD" clId="Web-{B471DD36-1468-4A3D-A829-97BF6655363C}"/>
    <pc:docChg chg="modSld sldOrd">
      <pc:chgData name="Joanna Karłowska-Pik (joanka)" userId="S::joanka@o365.mat.umk.pl::688c4c39-849c-425b-8f18-dc574e392870" providerId="AD" clId="Web-{B471DD36-1468-4A3D-A829-97BF6655363C}" dt="2023-11-05T22:59:55.580" v="6"/>
      <pc:docMkLst>
        <pc:docMk/>
      </pc:docMkLst>
      <pc:sldChg chg="modSp">
        <pc:chgData name="Joanna Karłowska-Pik (joanka)" userId="S::joanka@o365.mat.umk.pl::688c4c39-849c-425b-8f18-dc574e392870" providerId="AD" clId="Web-{B471DD36-1468-4A3D-A829-97BF6655363C}" dt="2023-11-05T22:59:10.328" v="4" actId="20577"/>
        <pc:sldMkLst>
          <pc:docMk/>
          <pc:sldMk cId="1773413805" sldId="273"/>
        </pc:sldMkLst>
        <pc:spChg chg="mod">
          <ac:chgData name="Joanna Karłowska-Pik (joanka)" userId="S::joanka@o365.mat.umk.pl::688c4c39-849c-425b-8f18-dc574e392870" providerId="AD" clId="Web-{B471DD36-1468-4A3D-A829-97BF6655363C}" dt="2023-11-05T22:59:10.328" v="4" actId="20577"/>
          <ac:spMkLst>
            <pc:docMk/>
            <pc:sldMk cId="1773413805" sldId="273"/>
            <ac:spMk id="3" creationId="{7C55C903-5016-0D45-2E80-6256D3E55845}"/>
          </ac:spMkLst>
        </pc:spChg>
      </pc:sldChg>
      <pc:sldChg chg="modSp">
        <pc:chgData name="Joanna Karłowska-Pik (joanka)" userId="S::joanka@o365.mat.umk.pl::688c4c39-849c-425b-8f18-dc574e392870" providerId="AD" clId="Web-{B471DD36-1468-4A3D-A829-97BF6655363C}" dt="2023-11-05T22:59:18.047" v="5" actId="20577"/>
        <pc:sldMkLst>
          <pc:docMk/>
          <pc:sldMk cId="3470389059" sldId="274"/>
        </pc:sldMkLst>
        <pc:spChg chg="mod">
          <ac:chgData name="Joanna Karłowska-Pik (joanka)" userId="S::joanka@o365.mat.umk.pl::688c4c39-849c-425b-8f18-dc574e392870" providerId="AD" clId="Web-{B471DD36-1468-4A3D-A829-97BF6655363C}" dt="2023-11-05T22:59:18.047" v="5" actId="20577"/>
          <ac:spMkLst>
            <pc:docMk/>
            <pc:sldMk cId="3470389059" sldId="274"/>
            <ac:spMk id="2" creationId="{D8608EFC-E6F5-A359-C66A-B71047CA34B1}"/>
          </ac:spMkLst>
        </pc:spChg>
      </pc:sldChg>
      <pc:sldChg chg="ord">
        <pc:chgData name="Joanna Karłowska-Pik (joanka)" userId="S::joanka@o365.mat.umk.pl::688c4c39-849c-425b-8f18-dc574e392870" providerId="AD" clId="Web-{B471DD36-1468-4A3D-A829-97BF6655363C}" dt="2023-11-05T22:59:55.580" v="6"/>
        <pc:sldMkLst>
          <pc:docMk/>
          <pc:sldMk cId="3140094593" sldId="289"/>
        </pc:sldMkLst>
      </pc:sldChg>
      <pc:sldChg chg="modSp">
        <pc:chgData name="Joanna Karłowska-Pik (joanka)" userId="S::joanka@o365.mat.umk.pl::688c4c39-849c-425b-8f18-dc574e392870" providerId="AD" clId="Web-{B471DD36-1468-4A3D-A829-97BF6655363C}" dt="2023-11-05T22:58:43.593" v="0" actId="20577"/>
        <pc:sldMkLst>
          <pc:docMk/>
          <pc:sldMk cId="2830317128" sldId="295"/>
        </pc:sldMkLst>
        <pc:spChg chg="mod">
          <ac:chgData name="Joanna Karłowska-Pik (joanka)" userId="S::joanka@o365.mat.umk.pl::688c4c39-849c-425b-8f18-dc574e392870" providerId="AD" clId="Web-{B471DD36-1468-4A3D-A829-97BF6655363C}" dt="2023-11-05T22:58:43.593" v="0" actId="20577"/>
          <ac:spMkLst>
            <pc:docMk/>
            <pc:sldMk cId="2830317128" sldId="295"/>
            <ac:spMk id="2" creationId="{5A40A223-4F70-6E5A-2F7B-AEEAFBAA2CEF}"/>
          </ac:spMkLst>
        </pc:spChg>
      </pc:sldChg>
    </pc:docChg>
  </pc:docChgLst>
  <pc:docChgLst>
    <pc:chgData name="Joanna Karłowska-Pik (joanka)" userId="S::joanka@o365.mat.umk.pl::688c4c39-849c-425b-8f18-dc574e392870" providerId="AD" clId="Web-{02B0F108-9E0A-43AB-A554-C37066FC44DA}"/>
    <pc:docChg chg="delSld modSld">
      <pc:chgData name="Joanna Karłowska-Pik (joanka)" userId="S::joanka@o365.mat.umk.pl::688c4c39-849c-425b-8f18-dc574e392870" providerId="AD" clId="Web-{02B0F108-9E0A-43AB-A554-C37066FC44DA}" dt="2023-11-05T11:27:57.656" v="588" actId="20577"/>
      <pc:docMkLst>
        <pc:docMk/>
      </pc:docMkLst>
      <pc:sldChg chg="modSp">
        <pc:chgData name="Joanna Karłowska-Pik (joanka)" userId="S::joanka@o365.mat.umk.pl::688c4c39-849c-425b-8f18-dc574e392870" providerId="AD" clId="Web-{02B0F108-9E0A-43AB-A554-C37066FC44DA}" dt="2023-11-05T10:57:37.185" v="101" actId="20577"/>
        <pc:sldMkLst>
          <pc:docMk/>
          <pc:sldMk cId="3985120054" sldId="270"/>
        </pc:sldMkLst>
        <pc:spChg chg="mod">
          <ac:chgData name="Joanna Karłowska-Pik (joanka)" userId="S::joanka@o365.mat.umk.pl::688c4c39-849c-425b-8f18-dc574e392870" providerId="AD" clId="Web-{02B0F108-9E0A-43AB-A554-C37066FC44DA}" dt="2023-11-05T10:57:37.185" v="101" actId="20577"/>
          <ac:spMkLst>
            <pc:docMk/>
            <pc:sldMk cId="3985120054" sldId="270"/>
            <ac:spMk id="3" creationId="{72C21FF1-9714-CDAA-66DC-9100DC0A3999}"/>
          </ac:spMkLst>
        </pc:spChg>
      </pc:sldChg>
      <pc:sldChg chg="modSp">
        <pc:chgData name="Joanna Karłowska-Pik (joanka)" userId="S::joanka@o365.mat.umk.pl::688c4c39-849c-425b-8f18-dc574e392870" providerId="AD" clId="Web-{02B0F108-9E0A-43AB-A554-C37066FC44DA}" dt="2023-11-05T11:12:04.226" v="355" actId="20577"/>
        <pc:sldMkLst>
          <pc:docMk/>
          <pc:sldMk cId="1773413805" sldId="273"/>
        </pc:sldMkLst>
        <pc:spChg chg="mod">
          <ac:chgData name="Joanna Karłowska-Pik (joanka)" userId="S::joanka@o365.mat.umk.pl::688c4c39-849c-425b-8f18-dc574e392870" providerId="AD" clId="Web-{02B0F108-9E0A-43AB-A554-C37066FC44DA}" dt="2023-11-05T11:12:04.226" v="355" actId="20577"/>
          <ac:spMkLst>
            <pc:docMk/>
            <pc:sldMk cId="1773413805" sldId="273"/>
            <ac:spMk id="3" creationId="{7C55C903-5016-0D45-2E80-6256D3E55845}"/>
          </ac:spMkLst>
        </pc:spChg>
      </pc:sldChg>
      <pc:sldChg chg="modSp">
        <pc:chgData name="Joanna Karłowska-Pik (joanka)" userId="S::joanka@o365.mat.umk.pl::688c4c39-849c-425b-8f18-dc574e392870" providerId="AD" clId="Web-{02B0F108-9E0A-43AB-A554-C37066FC44DA}" dt="2023-11-05T11:15:45.344" v="422" actId="20577"/>
        <pc:sldMkLst>
          <pc:docMk/>
          <pc:sldMk cId="3470389059" sldId="274"/>
        </pc:sldMkLst>
        <pc:spChg chg="mod">
          <ac:chgData name="Joanna Karłowska-Pik (joanka)" userId="S::joanka@o365.mat.umk.pl::688c4c39-849c-425b-8f18-dc574e392870" providerId="AD" clId="Web-{02B0F108-9E0A-43AB-A554-C37066FC44DA}" dt="2023-11-05T11:15:45.344" v="422" actId="20577"/>
          <ac:spMkLst>
            <pc:docMk/>
            <pc:sldMk cId="3470389059" sldId="274"/>
            <ac:spMk id="3" creationId="{3156BF68-3C04-B267-97A5-4C92DCB16CAC}"/>
          </ac:spMkLst>
        </pc:spChg>
      </pc:sldChg>
      <pc:sldChg chg="modSp">
        <pc:chgData name="Joanna Karłowska-Pik (joanka)" userId="S::joanka@o365.mat.umk.pl::688c4c39-849c-425b-8f18-dc574e392870" providerId="AD" clId="Web-{02B0F108-9E0A-43AB-A554-C37066FC44DA}" dt="2023-11-05T11:22:24.439" v="475" actId="20577"/>
        <pc:sldMkLst>
          <pc:docMk/>
          <pc:sldMk cId="107560479" sldId="275"/>
        </pc:sldMkLst>
        <pc:spChg chg="mod">
          <ac:chgData name="Joanna Karłowska-Pik (joanka)" userId="S::joanka@o365.mat.umk.pl::688c4c39-849c-425b-8f18-dc574e392870" providerId="AD" clId="Web-{02B0F108-9E0A-43AB-A554-C37066FC44DA}" dt="2023-11-05T11:22:24.439" v="475" actId="20577"/>
          <ac:spMkLst>
            <pc:docMk/>
            <pc:sldMk cId="107560479" sldId="275"/>
            <ac:spMk id="2" creationId="{A520F919-EB8F-B336-CE2B-1D85147B5501}"/>
          </ac:spMkLst>
        </pc:spChg>
        <pc:spChg chg="mod">
          <ac:chgData name="Joanna Karłowska-Pik (joanka)" userId="S::joanka@o365.mat.umk.pl::688c4c39-849c-425b-8f18-dc574e392870" providerId="AD" clId="Web-{02B0F108-9E0A-43AB-A554-C37066FC44DA}" dt="2023-11-05T11:17:58.803" v="459" actId="20577"/>
          <ac:spMkLst>
            <pc:docMk/>
            <pc:sldMk cId="107560479" sldId="275"/>
            <ac:spMk id="3" creationId="{5A8A759C-F275-7C49-ADD3-D76A0C499280}"/>
          </ac:spMkLst>
        </pc:spChg>
      </pc:sldChg>
      <pc:sldChg chg="modSp">
        <pc:chgData name="Joanna Karłowska-Pik (joanka)" userId="S::joanka@o365.mat.umk.pl::688c4c39-849c-425b-8f18-dc574e392870" providerId="AD" clId="Web-{02B0F108-9E0A-43AB-A554-C37066FC44DA}" dt="2023-11-05T11:10:13.612" v="314" actId="20577"/>
        <pc:sldMkLst>
          <pc:docMk/>
          <pc:sldMk cId="2868442241" sldId="276"/>
        </pc:sldMkLst>
        <pc:spChg chg="mod">
          <ac:chgData name="Joanna Karłowska-Pik (joanka)" userId="S::joanka@o365.mat.umk.pl::688c4c39-849c-425b-8f18-dc574e392870" providerId="AD" clId="Web-{02B0F108-9E0A-43AB-A554-C37066FC44DA}" dt="2023-11-05T11:10:13.612" v="314" actId="20577"/>
          <ac:spMkLst>
            <pc:docMk/>
            <pc:sldMk cId="2868442241" sldId="276"/>
            <ac:spMk id="3" creationId="{6DABC16C-5A32-5BF7-70F3-8977312EB08D}"/>
          </ac:spMkLst>
        </pc:spChg>
      </pc:sldChg>
      <pc:sldChg chg="modSp">
        <pc:chgData name="Joanna Karłowska-Pik (joanka)" userId="S::joanka@o365.mat.umk.pl::688c4c39-849c-425b-8f18-dc574e392870" providerId="AD" clId="Web-{02B0F108-9E0A-43AB-A554-C37066FC44DA}" dt="2023-11-05T11:27:57.656" v="588" actId="20577"/>
        <pc:sldMkLst>
          <pc:docMk/>
          <pc:sldMk cId="3787950231" sldId="280"/>
        </pc:sldMkLst>
        <pc:spChg chg="mod">
          <ac:chgData name="Joanna Karłowska-Pik (joanka)" userId="S::joanka@o365.mat.umk.pl::688c4c39-849c-425b-8f18-dc574e392870" providerId="AD" clId="Web-{02B0F108-9E0A-43AB-A554-C37066FC44DA}" dt="2023-11-05T11:27:57.656" v="588" actId="20577"/>
          <ac:spMkLst>
            <pc:docMk/>
            <pc:sldMk cId="3787950231" sldId="280"/>
            <ac:spMk id="3" creationId="{F56E8004-204B-33C4-820E-A95C96258036}"/>
          </ac:spMkLst>
        </pc:spChg>
      </pc:sldChg>
      <pc:sldChg chg="modSp">
        <pc:chgData name="Joanna Karłowska-Pik (joanka)" userId="S::joanka@o365.mat.umk.pl::688c4c39-849c-425b-8f18-dc574e392870" providerId="AD" clId="Web-{02B0F108-9E0A-43AB-A554-C37066FC44DA}" dt="2023-11-05T11:04:33.671" v="201" actId="20577"/>
        <pc:sldMkLst>
          <pc:docMk/>
          <pc:sldMk cId="3251503521" sldId="282"/>
        </pc:sldMkLst>
        <pc:spChg chg="mod">
          <ac:chgData name="Joanna Karłowska-Pik (joanka)" userId="S::joanka@o365.mat.umk.pl::688c4c39-849c-425b-8f18-dc574e392870" providerId="AD" clId="Web-{02B0F108-9E0A-43AB-A554-C37066FC44DA}" dt="2023-11-05T11:04:33.671" v="201" actId="20577"/>
          <ac:spMkLst>
            <pc:docMk/>
            <pc:sldMk cId="3251503521" sldId="282"/>
            <ac:spMk id="3" creationId="{682BD8A8-C9B4-264D-3713-3CB4B68741CD}"/>
          </ac:spMkLst>
        </pc:spChg>
      </pc:sldChg>
      <pc:sldChg chg="del">
        <pc:chgData name="Joanna Karłowska-Pik (joanka)" userId="S::joanka@o365.mat.umk.pl::688c4c39-849c-425b-8f18-dc574e392870" providerId="AD" clId="Web-{02B0F108-9E0A-43AB-A554-C37066FC44DA}" dt="2023-11-05T10:57:41.842" v="102"/>
        <pc:sldMkLst>
          <pc:docMk/>
          <pc:sldMk cId="3125421778" sldId="283"/>
        </pc:sldMkLst>
      </pc:sldChg>
    </pc:docChg>
  </pc:docChgLst>
  <pc:docChgLst>
    <pc:chgData name="Adrian Falkowski (izinizik)" userId="S::izinizik@o365.mat.umk.pl::b32d68b3-cb20-41d7-9043-b8fb3d1f2f49" providerId="AD" clId="Web-{964EB595-CE76-4B6E-9F85-CDDCC963EC3D}"/>
    <pc:docChg chg="addSld delSld modSld">
      <pc:chgData name="Adrian Falkowski (izinizik)" userId="S::izinizik@o365.mat.umk.pl::b32d68b3-cb20-41d7-9043-b8fb3d1f2f49" providerId="AD" clId="Web-{964EB595-CE76-4B6E-9F85-CDDCC963EC3D}" dt="2023-11-03T09:26:14.950" v="684" actId="20577"/>
      <pc:docMkLst>
        <pc:docMk/>
      </pc:docMkLst>
      <pc:sldChg chg="modSp">
        <pc:chgData name="Adrian Falkowski (izinizik)" userId="S::izinizik@o365.mat.umk.pl::b32d68b3-cb20-41d7-9043-b8fb3d1f2f49" providerId="AD" clId="Web-{964EB595-CE76-4B6E-9F85-CDDCC963EC3D}" dt="2023-11-03T08:08:49.417" v="45" actId="20577"/>
        <pc:sldMkLst>
          <pc:docMk/>
          <pc:sldMk cId="4004235991" sldId="266"/>
        </pc:sldMkLst>
        <pc:spChg chg="mod">
          <ac:chgData name="Adrian Falkowski (izinizik)" userId="S::izinizik@o365.mat.umk.pl::b32d68b3-cb20-41d7-9043-b8fb3d1f2f49" providerId="AD" clId="Web-{964EB595-CE76-4B6E-9F85-CDDCC963EC3D}" dt="2023-11-03T08:08:42.666" v="16" actId="1076"/>
          <ac:spMkLst>
            <pc:docMk/>
            <pc:sldMk cId="4004235991" sldId="266"/>
            <ac:spMk id="2" creationId="{95311C32-B8CE-5ECE-8048-1E22C76BC845}"/>
          </ac:spMkLst>
        </pc:spChg>
        <pc:spChg chg="mod">
          <ac:chgData name="Adrian Falkowski (izinizik)" userId="S::izinizik@o365.mat.umk.pl::b32d68b3-cb20-41d7-9043-b8fb3d1f2f49" providerId="AD" clId="Web-{964EB595-CE76-4B6E-9F85-CDDCC963EC3D}" dt="2023-11-03T08:08:49.417" v="45" actId="20577"/>
          <ac:spMkLst>
            <pc:docMk/>
            <pc:sldMk cId="4004235991" sldId="266"/>
            <ac:spMk id="3" creationId="{FA1D3876-643F-1D92-15FE-247BE4093D90}"/>
          </ac:spMkLst>
        </pc:spChg>
      </pc:sldChg>
      <pc:sldChg chg="addSp delSp modSp mod setBg">
        <pc:chgData name="Adrian Falkowski (izinizik)" userId="S::izinizik@o365.mat.umk.pl::b32d68b3-cb20-41d7-9043-b8fb3d1f2f49" providerId="AD" clId="Web-{964EB595-CE76-4B6E-9F85-CDDCC963EC3D}" dt="2023-11-03T08:22:28.684" v="95" actId="20577"/>
        <pc:sldMkLst>
          <pc:docMk/>
          <pc:sldMk cId="3264229099" sldId="269"/>
        </pc:sldMkLst>
        <pc:spChg chg="mod">
          <ac:chgData name="Adrian Falkowski (izinizik)" userId="S::izinizik@o365.mat.umk.pl::b32d68b3-cb20-41d7-9043-b8fb3d1f2f49" providerId="AD" clId="Web-{964EB595-CE76-4B6E-9F85-CDDCC963EC3D}" dt="2023-11-03T08:19:47.709" v="69"/>
          <ac:spMkLst>
            <pc:docMk/>
            <pc:sldMk cId="3264229099" sldId="269"/>
            <ac:spMk id="2" creationId="{11ABBB73-5C0F-FB86-B19A-05B71CC598DA}"/>
          </ac:spMkLst>
        </pc:spChg>
        <pc:spChg chg="add del mod">
          <ac:chgData name="Adrian Falkowski (izinizik)" userId="S::izinizik@o365.mat.umk.pl::b32d68b3-cb20-41d7-9043-b8fb3d1f2f49" providerId="AD" clId="Web-{964EB595-CE76-4B6E-9F85-CDDCC963EC3D}" dt="2023-11-03T08:22:28.684" v="95" actId="20577"/>
          <ac:spMkLst>
            <pc:docMk/>
            <pc:sldMk cId="3264229099" sldId="269"/>
            <ac:spMk id="3" creationId="{12C3A312-E027-F5E1-6FD2-C16D4B4448B1}"/>
          </ac:spMkLst>
        </pc:spChg>
        <pc:spChg chg="add del">
          <ac:chgData name="Adrian Falkowski (izinizik)" userId="S::izinizik@o365.mat.umk.pl::b32d68b3-cb20-41d7-9043-b8fb3d1f2f49" providerId="AD" clId="Web-{964EB595-CE76-4B6E-9F85-CDDCC963EC3D}" dt="2023-11-03T08:19:33.052" v="67"/>
          <ac:spMkLst>
            <pc:docMk/>
            <pc:sldMk cId="3264229099" sldId="269"/>
            <ac:spMk id="8" creationId="{100EDD19-6802-4EC3-95CE-CFFAB042CFD6}"/>
          </ac:spMkLst>
        </pc:spChg>
        <pc:spChg chg="add del">
          <ac:chgData name="Adrian Falkowski (izinizik)" userId="S::izinizik@o365.mat.umk.pl::b32d68b3-cb20-41d7-9043-b8fb3d1f2f49" providerId="AD" clId="Web-{964EB595-CE76-4B6E-9F85-CDDCC963EC3D}" dt="2023-11-03T08:19:06.739" v="63"/>
          <ac:spMkLst>
            <pc:docMk/>
            <pc:sldMk cId="3264229099" sldId="269"/>
            <ac:spMk id="9" creationId="{9F7D5CDA-D291-4307-BF55-1381FED29634}"/>
          </ac:spMkLst>
        </pc:spChg>
        <pc:spChg chg="add del">
          <ac:chgData name="Adrian Falkowski (izinizik)" userId="S::izinizik@o365.mat.umk.pl::b32d68b3-cb20-41d7-9043-b8fb3d1f2f49" providerId="AD" clId="Web-{964EB595-CE76-4B6E-9F85-CDDCC963EC3D}" dt="2023-11-03T08:19:33.052" v="67"/>
          <ac:spMkLst>
            <pc:docMk/>
            <pc:sldMk cId="3264229099" sldId="269"/>
            <ac:spMk id="10" creationId="{DB17E863-922E-4C26-BD64-E8FD41D28661}"/>
          </ac:spMkLst>
        </pc:spChg>
        <pc:spChg chg="add del">
          <ac:chgData name="Adrian Falkowski (izinizik)" userId="S::izinizik@o365.mat.umk.pl::b32d68b3-cb20-41d7-9043-b8fb3d1f2f49" providerId="AD" clId="Web-{964EB595-CE76-4B6E-9F85-CDDCC963EC3D}" dt="2023-11-03T08:19:29.833" v="65"/>
          <ac:spMkLst>
            <pc:docMk/>
            <pc:sldMk cId="3264229099" sldId="269"/>
            <ac:spMk id="11" creationId="{F68B3F68-107C-434F-AA38-110D5EA91B85}"/>
          </ac:spMkLst>
        </pc:spChg>
        <pc:spChg chg="add del">
          <ac:chgData name="Adrian Falkowski (izinizik)" userId="S::izinizik@o365.mat.umk.pl::b32d68b3-cb20-41d7-9043-b8fb3d1f2f49" providerId="AD" clId="Web-{964EB595-CE76-4B6E-9F85-CDDCC963EC3D}" dt="2023-11-03T08:19:29.833" v="65"/>
          <ac:spMkLst>
            <pc:docMk/>
            <pc:sldMk cId="3264229099" sldId="269"/>
            <ac:spMk id="12" creationId="{BACC6370-2D7E-4714-9D71-7542949D7D5D}"/>
          </ac:spMkLst>
        </pc:spChg>
        <pc:spChg chg="add del">
          <ac:chgData name="Adrian Falkowski (izinizik)" userId="S::izinizik@o365.mat.umk.pl::b32d68b3-cb20-41d7-9043-b8fb3d1f2f49" providerId="AD" clId="Web-{964EB595-CE76-4B6E-9F85-CDDCC963EC3D}" dt="2023-11-03T08:19:29.833" v="65"/>
          <ac:spMkLst>
            <pc:docMk/>
            <pc:sldMk cId="3264229099" sldId="269"/>
            <ac:spMk id="13" creationId="{AAD0DBB9-1A4B-4391-81D4-CB19F9AB918A}"/>
          </ac:spMkLst>
        </pc:spChg>
        <pc:spChg chg="add del">
          <ac:chgData name="Adrian Falkowski (izinizik)" userId="S::izinizik@o365.mat.umk.pl::b32d68b3-cb20-41d7-9043-b8fb3d1f2f49" providerId="AD" clId="Web-{964EB595-CE76-4B6E-9F85-CDDCC963EC3D}" dt="2023-11-03T08:19:29.833" v="65"/>
          <ac:spMkLst>
            <pc:docMk/>
            <pc:sldMk cId="3264229099" sldId="269"/>
            <ac:spMk id="15" creationId="{063BBA22-50EA-4C4D-BE05-F1CE4E63AA56}"/>
          </ac:spMkLst>
        </pc:spChg>
        <pc:spChg chg="add del">
          <ac:chgData name="Adrian Falkowski (izinizik)" userId="S::izinizik@o365.mat.umk.pl::b32d68b3-cb20-41d7-9043-b8fb3d1f2f49" providerId="AD" clId="Web-{964EB595-CE76-4B6E-9F85-CDDCC963EC3D}" dt="2023-11-03T08:19:33.052" v="67"/>
          <ac:spMkLst>
            <pc:docMk/>
            <pc:sldMk cId="3264229099" sldId="269"/>
            <ac:spMk id="17" creationId="{12C3A312-E027-F5E1-6FD2-C16D4B4448B1}"/>
          </ac:spMkLst>
        </pc:spChg>
        <pc:spChg chg="add del">
          <ac:chgData name="Adrian Falkowski (izinizik)" userId="S::izinizik@o365.mat.umk.pl::b32d68b3-cb20-41d7-9043-b8fb3d1f2f49" providerId="AD" clId="Web-{964EB595-CE76-4B6E-9F85-CDDCC963EC3D}" dt="2023-11-03T08:19:47.709" v="69"/>
          <ac:spMkLst>
            <pc:docMk/>
            <pc:sldMk cId="3264229099" sldId="269"/>
            <ac:spMk id="19" creationId="{9F7D5CDA-D291-4307-BF55-1381FED29634}"/>
          </ac:spMkLst>
        </pc:spChg>
        <pc:spChg chg="add del">
          <ac:chgData name="Adrian Falkowski (izinizik)" userId="S::izinizik@o365.mat.umk.pl::b32d68b3-cb20-41d7-9043-b8fb3d1f2f49" providerId="AD" clId="Web-{964EB595-CE76-4B6E-9F85-CDDCC963EC3D}" dt="2023-11-03T08:19:47.709" v="69"/>
          <ac:spMkLst>
            <pc:docMk/>
            <pc:sldMk cId="3264229099" sldId="269"/>
            <ac:spMk id="21" creationId="{59B296B9-C5A5-4E4F-9B60-C907B5F1466C}"/>
          </ac:spMkLst>
        </pc:spChg>
        <pc:spChg chg="add del">
          <ac:chgData name="Adrian Falkowski (izinizik)" userId="S::izinizik@o365.mat.umk.pl::b32d68b3-cb20-41d7-9043-b8fb3d1f2f49" providerId="AD" clId="Web-{964EB595-CE76-4B6E-9F85-CDDCC963EC3D}" dt="2023-11-03T08:19:47.709" v="69"/>
          <ac:spMkLst>
            <pc:docMk/>
            <pc:sldMk cId="3264229099" sldId="269"/>
            <ac:spMk id="22" creationId="{D0300FD3-5AF1-6305-15FA-9078072672E2}"/>
          </ac:spMkLst>
        </pc:spChg>
        <pc:spChg chg="add del">
          <ac:chgData name="Adrian Falkowski (izinizik)" userId="S::izinizik@o365.mat.umk.pl::b32d68b3-cb20-41d7-9043-b8fb3d1f2f49" providerId="AD" clId="Web-{964EB595-CE76-4B6E-9F85-CDDCC963EC3D}" dt="2023-11-03T08:19:47.709" v="69"/>
          <ac:spMkLst>
            <pc:docMk/>
            <pc:sldMk cId="3264229099" sldId="269"/>
            <ac:spMk id="23" creationId="{12C3A312-E027-F5E1-6FD2-C16D4B4448B1}"/>
          </ac:spMkLst>
        </pc:spChg>
        <pc:graphicFrameChg chg="add del">
          <ac:chgData name="Adrian Falkowski (izinizik)" userId="S::izinizik@o365.mat.umk.pl::b32d68b3-cb20-41d7-9043-b8fb3d1f2f49" providerId="AD" clId="Web-{964EB595-CE76-4B6E-9F85-CDDCC963EC3D}" dt="2023-11-03T08:19:29.833" v="65"/>
          <ac:graphicFrameMkLst>
            <pc:docMk/>
            <pc:sldMk cId="3264229099" sldId="269"/>
            <ac:graphicFrameMk id="14" creationId="{51D75A80-15D3-0D73-2118-617EC4FECBEE}"/>
          </ac:graphicFrameMkLst>
        </pc:graphicFrameChg>
        <pc:picChg chg="add del">
          <ac:chgData name="Adrian Falkowski (izinizik)" userId="S::izinizik@o365.mat.umk.pl::b32d68b3-cb20-41d7-9043-b8fb3d1f2f49" providerId="AD" clId="Web-{964EB595-CE76-4B6E-9F85-CDDCC963EC3D}" dt="2023-11-03T08:19:06.739" v="63"/>
          <ac:picMkLst>
            <pc:docMk/>
            <pc:sldMk cId="3264229099" sldId="269"/>
            <ac:picMk id="5" creationId="{123FFCA3-2DB9-3A2D-8923-E8E9044C40B2}"/>
          </ac:picMkLst>
        </pc:picChg>
        <pc:picChg chg="add del">
          <ac:chgData name="Adrian Falkowski (izinizik)" userId="S::izinizik@o365.mat.umk.pl::b32d68b3-cb20-41d7-9043-b8fb3d1f2f49" providerId="AD" clId="Web-{964EB595-CE76-4B6E-9F85-CDDCC963EC3D}" dt="2023-11-03T08:19:47.709" v="69"/>
          <ac:picMkLst>
            <pc:docMk/>
            <pc:sldMk cId="3264229099" sldId="269"/>
            <ac:picMk id="20" creationId="{763A6CC2-658A-215D-5CAE-DC3F2DE409EC}"/>
          </ac:picMkLst>
        </pc:picChg>
      </pc:sldChg>
      <pc:sldChg chg="modSp new">
        <pc:chgData name="Adrian Falkowski (izinizik)" userId="S::izinizik@o365.mat.umk.pl::b32d68b3-cb20-41d7-9043-b8fb3d1f2f49" providerId="AD" clId="Web-{964EB595-CE76-4B6E-9F85-CDDCC963EC3D}" dt="2023-11-03T08:45:14.146" v="351"/>
        <pc:sldMkLst>
          <pc:docMk/>
          <pc:sldMk cId="3985120054" sldId="270"/>
        </pc:sldMkLst>
        <pc:spChg chg="mod">
          <ac:chgData name="Adrian Falkowski (izinizik)" userId="S::izinizik@o365.mat.umk.pl::b32d68b3-cb20-41d7-9043-b8fb3d1f2f49" providerId="AD" clId="Web-{964EB595-CE76-4B6E-9F85-CDDCC963EC3D}" dt="2023-11-03T08:27:20.040" v="103" actId="20577"/>
          <ac:spMkLst>
            <pc:docMk/>
            <pc:sldMk cId="3985120054" sldId="270"/>
            <ac:spMk id="2" creationId="{465FD5E6-04B8-846E-C448-8F88002F4247}"/>
          </ac:spMkLst>
        </pc:spChg>
        <pc:spChg chg="mod">
          <ac:chgData name="Adrian Falkowski (izinizik)" userId="S::izinizik@o365.mat.umk.pl::b32d68b3-cb20-41d7-9043-b8fb3d1f2f49" providerId="AD" clId="Web-{964EB595-CE76-4B6E-9F85-CDDCC963EC3D}" dt="2023-11-03T08:45:14.146" v="351"/>
          <ac:spMkLst>
            <pc:docMk/>
            <pc:sldMk cId="3985120054" sldId="270"/>
            <ac:spMk id="3" creationId="{72C21FF1-9714-CDAA-66DC-9100DC0A3999}"/>
          </ac:spMkLst>
        </pc:spChg>
      </pc:sldChg>
      <pc:sldChg chg="addSp delSp modSp new del mod modClrScheme chgLayout">
        <pc:chgData name="Adrian Falkowski (izinizik)" userId="S::izinizik@o365.mat.umk.pl::b32d68b3-cb20-41d7-9043-b8fb3d1f2f49" providerId="AD" clId="Web-{964EB595-CE76-4B6E-9F85-CDDCC963EC3D}" dt="2023-11-03T08:55:57.860" v="484"/>
        <pc:sldMkLst>
          <pc:docMk/>
          <pc:sldMk cId="1082475889" sldId="271"/>
        </pc:sldMkLst>
        <pc:spChg chg="mod ord">
          <ac:chgData name="Adrian Falkowski (izinizik)" userId="S::izinizik@o365.mat.umk.pl::b32d68b3-cb20-41d7-9043-b8fb3d1f2f49" providerId="AD" clId="Web-{964EB595-CE76-4B6E-9F85-CDDCC963EC3D}" dt="2023-11-03T08:41:17.230" v="227"/>
          <ac:spMkLst>
            <pc:docMk/>
            <pc:sldMk cId="1082475889" sldId="271"/>
            <ac:spMk id="2" creationId="{1B126C4E-5F5A-D20E-6CAE-7C08FD8EB2EF}"/>
          </ac:spMkLst>
        </pc:spChg>
        <pc:spChg chg="del mod ord">
          <ac:chgData name="Adrian Falkowski (izinizik)" userId="S::izinizik@o365.mat.umk.pl::b32d68b3-cb20-41d7-9043-b8fb3d1f2f49" providerId="AD" clId="Web-{964EB595-CE76-4B6E-9F85-CDDCC963EC3D}" dt="2023-11-03T08:50:34.019" v="474"/>
          <ac:spMkLst>
            <pc:docMk/>
            <pc:sldMk cId="1082475889" sldId="271"/>
            <ac:spMk id="3" creationId="{2A0B4B30-95E8-2568-557D-7CFB6C7857B1}"/>
          </ac:spMkLst>
        </pc:spChg>
        <pc:spChg chg="add del mod ord">
          <ac:chgData name="Adrian Falkowski (izinizik)" userId="S::izinizik@o365.mat.umk.pl::b32d68b3-cb20-41d7-9043-b8fb3d1f2f49" providerId="AD" clId="Web-{964EB595-CE76-4B6E-9F85-CDDCC963EC3D}" dt="2023-11-03T08:50:24.815" v="472"/>
          <ac:spMkLst>
            <pc:docMk/>
            <pc:sldMk cId="1082475889" sldId="271"/>
            <ac:spMk id="4" creationId="{062E27D6-B79E-C368-4C8B-2925E13BE91C}"/>
          </ac:spMkLst>
        </pc:spChg>
        <pc:spChg chg="add mod">
          <ac:chgData name="Adrian Falkowski (izinizik)" userId="S::izinizik@o365.mat.umk.pl::b32d68b3-cb20-41d7-9043-b8fb3d1f2f49" providerId="AD" clId="Web-{964EB595-CE76-4B6E-9F85-CDDCC963EC3D}" dt="2023-11-03T08:50:24.815" v="472"/>
          <ac:spMkLst>
            <pc:docMk/>
            <pc:sldMk cId="1082475889" sldId="271"/>
            <ac:spMk id="6" creationId="{E2E7DEBF-4EFB-15A2-5B35-BDD692F6698E}"/>
          </ac:spMkLst>
        </pc:spChg>
        <pc:spChg chg="add mod">
          <ac:chgData name="Adrian Falkowski (izinizik)" userId="S::izinizik@o365.mat.umk.pl::b32d68b3-cb20-41d7-9043-b8fb3d1f2f49" providerId="AD" clId="Web-{964EB595-CE76-4B6E-9F85-CDDCC963EC3D}" dt="2023-11-03T08:50:34.019" v="474"/>
          <ac:spMkLst>
            <pc:docMk/>
            <pc:sldMk cId="1082475889" sldId="271"/>
            <ac:spMk id="8" creationId="{12780C0A-4495-291E-27FA-7274FF471EC2}"/>
          </ac:spMkLst>
        </pc:spChg>
      </pc:sldChg>
      <pc:sldChg chg="addSp delSp modSp new">
        <pc:chgData name="Adrian Falkowski (izinizik)" userId="S::izinizik@o365.mat.umk.pl::b32d68b3-cb20-41d7-9043-b8fb3d1f2f49" providerId="AD" clId="Web-{964EB595-CE76-4B6E-9F85-CDDCC963EC3D}" dt="2023-11-03T08:51:17.145" v="483" actId="20577"/>
        <pc:sldMkLst>
          <pc:docMk/>
          <pc:sldMk cId="2426378430" sldId="272"/>
        </pc:sldMkLst>
        <pc:spChg chg="mod">
          <ac:chgData name="Adrian Falkowski (izinizik)" userId="S::izinizik@o365.mat.umk.pl::b32d68b3-cb20-41d7-9043-b8fb3d1f2f49" providerId="AD" clId="Web-{964EB595-CE76-4B6E-9F85-CDDCC963EC3D}" dt="2023-11-03T08:51:17.145" v="483" actId="20577"/>
          <ac:spMkLst>
            <pc:docMk/>
            <pc:sldMk cId="2426378430" sldId="272"/>
            <ac:spMk id="2" creationId="{903362CB-34BD-D9C8-495A-D28E0F3594D4}"/>
          </ac:spMkLst>
        </pc:spChg>
        <pc:spChg chg="del">
          <ac:chgData name="Adrian Falkowski (izinizik)" userId="S::izinizik@o365.mat.umk.pl::b32d68b3-cb20-41d7-9043-b8fb3d1f2f49" providerId="AD" clId="Web-{964EB595-CE76-4B6E-9F85-CDDCC963EC3D}" dt="2023-11-03T08:51:03.739" v="476"/>
          <ac:spMkLst>
            <pc:docMk/>
            <pc:sldMk cId="2426378430" sldId="272"/>
            <ac:spMk id="3" creationId="{90F6A51C-8D27-51FA-BE46-489EDD2494A4}"/>
          </ac:spMkLst>
        </pc:spChg>
        <pc:spChg chg="add">
          <ac:chgData name="Adrian Falkowski (izinizik)" userId="S::izinizik@o365.mat.umk.pl::b32d68b3-cb20-41d7-9043-b8fb3d1f2f49" providerId="AD" clId="Web-{964EB595-CE76-4B6E-9F85-CDDCC963EC3D}" dt="2023-11-03T08:50:29.378" v="473"/>
          <ac:spMkLst>
            <pc:docMk/>
            <pc:sldMk cId="2426378430" sldId="272"/>
            <ac:spMk id="4" creationId="{420350AE-3BC1-7CF0-D0E0-A0FC09F2DB6A}"/>
          </ac:spMkLst>
        </pc:spChg>
        <pc:spChg chg="add">
          <ac:chgData name="Adrian Falkowski (izinizik)" userId="S::izinizik@o365.mat.umk.pl::b32d68b3-cb20-41d7-9043-b8fb3d1f2f49" providerId="AD" clId="Web-{964EB595-CE76-4B6E-9F85-CDDCC963EC3D}" dt="2023-11-03T08:50:52.973" v="475"/>
          <ac:spMkLst>
            <pc:docMk/>
            <pc:sldMk cId="2426378430" sldId="272"/>
            <ac:spMk id="5" creationId="{9F15C9AE-96E2-0AB0-8D79-763F0CEE5DC7}"/>
          </ac:spMkLst>
        </pc:spChg>
      </pc:sldChg>
      <pc:sldChg chg="modSp new">
        <pc:chgData name="Adrian Falkowski (izinizik)" userId="S::izinizik@o365.mat.umk.pl::b32d68b3-cb20-41d7-9043-b8fb3d1f2f49" providerId="AD" clId="Web-{964EB595-CE76-4B6E-9F85-CDDCC963EC3D}" dt="2023-11-03T09:18:14.586" v="637" actId="20577"/>
        <pc:sldMkLst>
          <pc:docMk/>
          <pc:sldMk cId="1773413805" sldId="273"/>
        </pc:sldMkLst>
        <pc:spChg chg="mod">
          <ac:chgData name="Adrian Falkowski (izinizik)" userId="S::izinizik@o365.mat.umk.pl::b32d68b3-cb20-41d7-9043-b8fb3d1f2f49" providerId="AD" clId="Web-{964EB595-CE76-4B6E-9F85-CDDCC963EC3D}" dt="2023-11-03T09:00:41.512" v="497" actId="20577"/>
          <ac:spMkLst>
            <pc:docMk/>
            <pc:sldMk cId="1773413805" sldId="273"/>
            <ac:spMk id="2" creationId="{6B389F03-CC5E-A1AA-75EB-D86594BE32B1}"/>
          </ac:spMkLst>
        </pc:spChg>
        <pc:spChg chg="mod">
          <ac:chgData name="Adrian Falkowski (izinizik)" userId="S::izinizik@o365.mat.umk.pl::b32d68b3-cb20-41d7-9043-b8fb3d1f2f49" providerId="AD" clId="Web-{964EB595-CE76-4B6E-9F85-CDDCC963EC3D}" dt="2023-11-03T09:18:14.586" v="637" actId="20577"/>
          <ac:spMkLst>
            <pc:docMk/>
            <pc:sldMk cId="1773413805" sldId="273"/>
            <ac:spMk id="3" creationId="{7C55C903-5016-0D45-2E80-6256D3E55845}"/>
          </ac:spMkLst>
        </pc:spChg>
      </pc:sldChg>
      <pc:sldChg chg="modSp new">
        <pc:chgData name="Adrian Falkowski (izinizik)" userId="S::izinizik@o365.mat.umk.pl::b32d68b3-cb20-41d7-9043-b8fb3d1f2f49" providerId="AD" clId="Web-{964EB595-CE76-4B6E-9F85-CDDCC963EC3D}" dt="2023-11-03T09:06:31.323" v="519" actId="20577"/>
        <pc:sldMkLst>
          <pc:docMk/>
          <pc:sldMk cId="3470389059" sldId="274"/>
        </pc:sldMkLst>
        <pc:spChg chg="mod">
          <ac:chgData name="Adrian Falkowski (izinizik)" userId="S::izinizik@o365.mat.umk.pl::b32d68b3-cb20-41d7-9043-b8fb3d1f2f49" providerId="AD" clId="Web-{964EB595-CE76-4B6E-9F85-CDDCC963EC3D}" dt="2023-11-03T09:04:37.772" v="516" actId="20577"/>
          <ac:spMkLst>
            <pc:docMk/>
            <pc:sldMk cId="3470389059" sldId="274"/>
            <ac:spMk id="2" creationId="{D8608EFC-E6F5-A359-C66A-B71047CA34B1}"/>
          </ac:spMkLst>
        </pc:spChg>
        <pc:spChg chg="mod">
          <ac:chgData name="Adrian Falkowski (izinizik)" userId="S::izinizik@o365.mat.umk.pl::b32d68b3-cb20-41d7-9043-b8fb3d1f2f49" providerId="AD" clId="Web-{964EB595-CE76-4B6E-9F85-CDDCC963EC3D}" dt="2023-11-03T09:06:31.323" v="519" actId="20577"/>
          <ac:spMkLst>
            <pc:docMk/>
            <pc:sldMk cId="3470389059" sldId="274"/>
            <ac:spMk id="3" creationId="{3156BF68-3C04-B267-97A5-4C92DCB16CAC}"/>
          </ac:spMkLst>
        </pc:spChg>
      </pc:sldChg>
      <pc:sldChg chg="modSp new">
        <pc:chgData name="Adrian Falkowski (izinizik)" userId="S::izinizik@o365.mat.umk.pl::b32d68b3-cb20-41d7-9043-b8fb3d1f2f49" providerId="AD" clId="Web-{964EB595-CE76-4B6E-9F85-CDDCC963EC3D}" dt="2023-11-03T09:26:14.950" v="684" actId="20577"/>
        <pc:sldMkLst>
          <pc:docMk/>
          <pc:sldMk cId="107560479" sldId="275"/>
        </pc:sldMkLst>
        <pc:spChg chg="mod">
          <ac:chgData name="Adrian Falkowski (izinizik)" userId="S::izinizik@o365.mat.umk.pl::b32d68b3-cb20-41d7-9043-b8fb3d1f2f49" providerId="AD" clId="Web-{964EB595-CE76-4B6E-9F85-CDDCC963EC3D}" dt="2023-11-03T09:26:14.950" v="684" actId="20577"/>
          <ac:spMkLst>
            <pc:docMk/>
            <pc:sldMk cId="107560479" sldId="275"/>
            <ac:spMk id="2" creationId="{A520F919-EB8F-B336-CE2B-1D85147B5501}"/>
          </ac:spMkLst>
        </pc:spChg>
      </pc:sldChg>
      <pc:sldChg chg="modSp new">
        <pc:chgData name="Adrian Falkowski (izinizik)" userId="S::izinizik@o365.mat.umk.pl::b32d68b3-cb20-41d7-9043-b8fb3d1f2f49" providerId="AD" clId="Web-{964EB595-CE76-4B6E-9F85-CDDCC963EC3D}" dt="2023-11-03T09:21:47.533" v="671" actId="20577"/>
        <pc:sldMkLst>
          <pc:docMk/>
          <pc:sldMk cId="2868442241" sldId="276"/>
        </pc:sldMkLst>
        <pc:spChg chg="mod">
          <ac:chgData name="Adrian Falkowski (izinizik)" userId="S::izinizik@o365.mat.umk.pl::b32d68b3-cb20-41d7-9043-b8fb3d1f2f49" providerId="AD" clId="Web-{964EB595-CE76-4B6E-9F85-CDDCC963EC3D}" dt="2023-11-03T09:14:31.155" v="534" actId="20577"/>
          <ac:spMkLst>
            <pc:docMk/>
            <pc:sldMk cId="2868442241" sldId="276"/>
            <ac:spMk id="2" creationId="{FFA2386A-24AE-246D-9938-95C38F534404}"/>
          </ac:spMkLst>
        </pc:spChg>
        <pc:spChg chg="mod">
          <ac:chgData name="Adrian Falkowski (izinizik)" userId="S::izinizik@o365.mat.umk.pl::b32d68b3-cb20-41d7-9043-b8fb3d1f2f49" providerId="AD" clId="Web-{964EB595-CE76-4B6E-9F85-CDDCC963EC3D}" dt="2023-11-03T09:21:47.533" v="671" actId="20577"/>
          <ac:spMkLst>
            <pc:docMk/>
            <pc:sldMk cId="2868442241" sldId="276"/>
            <ac:spMk id="3" creationId="{6DABC16C-5A32-5BF7-70F3-8977312EB08D}"/>
          </ac:spMkLst>
        </pc:spChg>
      </pc:sldChg>
    </pc:docChg>
  </pc:docChgLst>
  <pc:docChgLst>
    <pc:chgData name="Adrian Falkowski (izinizik)" userId="S::izinizik@o365.mat.umk.pl::b32d68b3-cb20-41d7-9043-b8fb3d1f2f49" providerId="AD" clId="Web-{E1AD5F54-E10C-4002-B2A6-73FA823E1614}"/>
    <pc:docChg chg="modSld">
      <pc:chgData name="Adrian Falkowski (izinizik)" userId="S::izinizik@o365.mat.umk.pl::b32d68b3-cb20-41d7-9043-b8fb3d1f2f49" providerId="AD" clId="Web-{E1AD5F54-E10C-4002-B2A6-73FA823E1614}" dt="2023-11-03T08:05:24.596" v="31" actId="20577"/>
      <pc:docMkLst>
        <pc:docMk/>
      </pc:docMkLst>
      <pc:sldChg chg="modSp">
        <pc:chgData name="Adrian Falkowski (izinizik)" userId="S::izinizik@o365.mat.umk.pl::b32d68b3-cb20-41d7-9043-b8fb3d1f2f49" providerId="AD" clId="Web-{E1AD5F54-E10C-4002-B2A6-73FA823E1614}" dt="2023-11-03T08:05:05.767" v="17" actId="20577"/>
        <pc:sldMkLst>
          <pc:docMk/>
          <pc:sldMk cId="1244029905" sldId="256"/>
        </pc:sldMkLst>
        <pc:spChg chg="mod">
          <ac:chgData name="Adrian Falkowski (izinizik)" userId="S::izinizik@o365.mat.umk.pl::b32d68b3-cb20-41d7-9043-b8fb3d1f2f49" providerId="AD" clId="Web-{E1AD5F54-E10C-4002-B2A6-73FA823E1614}" dt="2023-11-03T08:05:05.767" v="17" actId="20577"/>
          <ac:spMkLst>
            <pc:docMk/>
            <pc:sldMk cId="1244029905" sldId="256"/>
            <ac:spMk id="3" creationId="{EB2CE53B-7838-F744-0D6B-EE1F59CAD754}"/>
          </ac:spMkLst>
        </pc:spChg>
      </pc:sldChg>
      <pc:sldChg chg="modSp">
        <pc:chgData name="Adrian Falkowski (izinizik)" userId="S::izinizik@o365.mat.umk.pl::b32d68b3-cb20-41d7-9043-b8fb3d1f2f49" providerId="AD" clId="Web-{E1AD5F54-E10C-4002-B2A6-73FA823E1614}" dt="2023-11-03T08:05:24.596" v="31" actId="20577"/>
        <pc:sldMkLst>
          <pc:docMk/>
          <pc:sldMk cId="1105735361" sldId="268"/>
        </pc:sldMkLst>
        <pc:spChg chg="mod">
          <ac:chgData name="Adrian Falkowski (izinizik)" userId="S::izinizik@o365.mat.umk.pl::b32d68b3-cb20-41d7-9043-b8fb3d1f2f49" providerId="AD" clId="Web-{E1AD5F54-E10C-4002-B2A6-73FA823E1614}" dt="2023-11-03T08:05:24.596" v="31" actId="20577"/>
          <ac:spMkLst>
            <pc:docMk/>
            <pc:sldMk cId="1105735361" sldId="268"/>
            <ac:spMk id="3" creationId="{62485E14-F86F-13A0-C4B2-ED711342ED7C}"/>
          </ac:spMkLst>
        </pc:spChg>
      </pc:sldChg>
    </pc:docChg>
  </pc:docChgLst>
  <pc:docChgLst>
    <pc:chgData name="Anna Kwiatkowska (aba)" userId="S::aba@o365.mat.umk.pl::ed6c940c-1a44-4dd2-bede-f14251c2d85a" providerId="AD" clId="Web-{C363590A-79D3-4319-9D56-35265FC7F817}"/>
    <pc:docChg chg="modSld">
      <pc:chgData name="Anna Kwiatkowska (aba)" userId="S::aba@o365.mat.umk.pl::ed6c940c-1a44-4dd2-bede-f14251c2d85a" providerId="AD" clId="Web-{C363590A-79D3-4319-9D56-35265FC7F817}" dt="2023-11-06T17:09:11.615" v="13" actId="1076"/>
      <pc:docMkLst>
        <pc:docMk/>
      </pc:docMkLst>
      <pc:sldChg chg="modSp">
        <pc:chgData name="Anna Kwiatkowska (aba)" userId="S::aba@o365.mat.umk.pl::ed6c940c-1a44-4dd2-bede-f14251c2d85a" providerId="AD" clId="Web-{C363590A-79D3-4319-9D56-35265FC7F817}" dt="2023-11-06T17:08:54.177" v="11" actId="1076"/>
        <pc:sldMkLst>
          <pc:docMk/>
          <pc:sldMk cId="1754174468" sldId="286"/>
        </pc:sldMkLst>
        <pc:spChg chg="mod">
          <ac:chgData name="Anna Kwiatkowska (aba)" userId="S::aba@o365.mat.umk.pl::ed6c940c-1a44-4dd2-bede-f14251c2d85a" providerId="AD" clId="Web-{C363590A-79D3-4319-9D56-35265FC7F817}" dt="2023-11-06T17:08:54.177" v="11" actId="1076"/>
          <ac:spMkLst>
            <pc:docMk/>
            <pc:sldMk cId="1754174468" sldId="286"/>
            <ac:spMk id="3" creationId="{DF9DAC7B-762F-BEDA-A9F8-6AD4F387A87F}"/>
          </ac:spMkLst>
        </pc:spChg>
      </pc:sldChg>
      <pc:sldChg chg="modSp">
        <pc:chgData name="Anna Kwiatkowska (aba)" userId="S::aba@o365.mat.umk.pl::ed6c940c-1a44-4dd2-bede-f14251c2d85a" providerId="AD" clId="Web-{C363590A-79D3-4319-9D56-35265FC7F817}" dt="2023-11-06T17:09:06.771" v="12" actId="1076"/>
        <pc:sldMkLst>
          <pc:docMk/>
          <pc:sldMk cId="3124740467" sldId="288"/>
        </pc:sldMkLst>
        <pc:spChg chg="mod">
          <ac:chgData name="Anna Kwiatkowska (aba)" userId="S::aba@o365.mat.umk.pl::ed6c940c-1a44-4dd2-bede-f14251c2d85a" providerId="AD" clId="Web-{C363590A-79D3-4319-9D56-35265FC7F817}" dt="2023-11-06T17:09:06.771" v="12" actId="1076"/>
          <ac:spMkLst>
            <pc:docMk/>
            <pc:sldMk cId="3124740467" sldId="288"/>
            <ac:spMk id="3" creationId="{733AE70B-8C55-F03F-DC31-C04177EEB689}"/>
          </ac:spMkLst>
        </pc:spChg>
      </pc:sldChg>
      <pc:sldChg chg="modSp">
        <pc:chgData name="Anna Kwiatkowska (aba)" userId="S::aba@o365.mat.umk.pl::ed6c940c-1a44-4dd2-bede-f14251c2d85a" providerId="AD" clId="Web-{C363590A-79D3-4319-9D56-35265FC7F817}" dt="2023-11-06T17:09:11.615" v="13" actId="1076"/>
        <pc:sldMkLst>
          <pc:docMk/>
          <pc:sldMk cId="3140094593" sldId="289"/>
        </pc:sldMkLst>
        <pc:spChg chg="mod">
          <ac:chgData name="Anna Kwiatkowska (aba)" userId="S::aba@o365.mat.umk.pl::ed6c940c-1a44-4dd2-bede-f14251c2d85a" providerId="AD" clId="Web-{C363590A-79D3-4319-9D56-35265FC7F817}" dt="2023-11-06T17:09:11.615" v="13" actId="1076"/>
          <ac:spMkLst>
            <pc:docMk/>
            <pc:sldMk cId="3140094593" sldId="289"/>
            <ac:spMk id="3" creationId="{FFD5CDCA-0A71-BB8C-27DA-F17BA226B073}"/>
          </ac:spMkLst>
        </pc:spChg>
      </pc:sldChg>
      <pc:sldChg chg="modSp">
        <pc:chgData name="Anna Kwiatkowska (aba)" userId="S::aba@o365.mat.umk.pl::ed6c940c-1a44-4dd2-bede-f14251c2d85a" providerId="AD" clId="Web-{C363590A-79D3-4319-9D56-35265FC7F817}" dt="2023-11-06T17:08:48.973" v="10" actId="20577"/>
        <pc:sldMkLst>
          <pc:docMk/>
          <pc:sldMk cId="2131029450" sldId="293"/>
        </pc:sldMkLst>
        <pc:spChg chg="mod">
          <ac:chgData name="Anna Kwiatkowska (aba)" userId="S::aba@o365.mat.umk.pl::ed6c940c-1a44-4dd2-bede-f14251c2d85a" providerId="AD" clId="Web-{C363590A-79D3-4319-9D56-35265FC7F817}" dt="2023-11-06T17:08:48.973" v="10" actId="20577"/>
          <ac:spMkLst>
            <pc:docMk/>
            <pc:sldMk cId="2131029450" sldId="293"/>
            <ac:spMk id="3" creationId="{F56E8004-204B-33C4-820E-A95C96258036}"/>
          </ac:spMkLst>
        </pc:spChg>
      </pc:sldChg>
    </pc:docChg>
  </pc:docChgLst>
  <pc:docChgLst>
    <pc:chgData name="Anna Kwiatkowska (aba)" userId="S::aba@o365.mat.umk.pl::ed6c940c-1a44-4dd2-bede-f14251c2d85a" providerId="AD" clId="Web-{BABA836B-D19A-47D1-9175-735989C28A45}"/>
    <pc:docChg chg="modSld">
      <pc:chgData name="Anna Kwiatkowska (aba)" userId="S::aba@o365.mat.umk.pl::ed6c940c-1a44-4dd2-bede-f14251c2d85a" providerId="AD" clId="Web-{BABA836B-D19A-47D1-9175-735989C28A45}" dt="2023-11-05T18:52:55.966" v="3" actId="1076"/>
      <pc:docMkLst>
        <pc:docMk/>
      </pc:docMkLst>
      <pc:sldChg chg="modSp">
        <pc:chgData name="Anna Kwiatkowska (aba)" userId="S::aba@o365.mat.umk.pl::ed6c940c-1a44-4dd2-bede-f14251c2d85a" providerId="AD" clId="Web-{BABA836B-D19A-47D1-9175-735989C28A45}" dt="2023-11-05T18:52:18.153" v="0" actId="1076"/>
        <pc:sldMkLst>
          <pc:docMk/>
          <pc:sldMk cId="1773413805" sldId="273"/>
        </pc:sldMkLst>
        <pc:spChg chg="mod">
          <ac:chgData name="Anna Kwiatkowska (aba)" userId="S::aba@o365.mat.umk.pl::ed6c940c-1a44-4dd2-bede-f14251c2d85a" providerId="AD" clId="Web-{BABA836B-D19A-47D1-9175-735989C28A45}" dt="2023-11-05T18:52:18.153" v="0" actId="1076"/>
          <ac:spMkLst>
            <pc:docMk/>
            <pc:sldMk cId="1773413805" sldId="273"/>
            <ac:spMk id="3" creationId="{7C55C903-5016-0D45-2E80-6256D3E55845}"/>
          </ac:spMkLst>
        </pc:spChg>
      </pc:sldChg>
      <pc:sldChg chg="modSp">
        <pc:chgData name="Anna Kwiatkowska (aba)" userId="S::aba@o365.mat.umk.pl::ed6c940c-1a44-4dd2-bede-f14251c2d85a" providerId="AD" clId="Web-{BABA836B-D19A-47D1-9175-735989C28A45}" dt="2023-11-05T18:52:32.294" v="1" actId="1076"/>
        <pc:sldMkLst>
          <pc:docMk/>
          <pc:sldMk cId="3470389059" sldId="274"/>
        </pc:sldMkLst>
        <pc:spChg chg="mod">
          <ac:chgData name="Anna Kwiatkowska (aba)" userId="S::aba@o365.mat.umk.pl::ed6c940c-1a44-4dd2-bede-f14251c2d85a" providerId="AD" clId="Web-{BABA836B-D19A-47D1-9175-735989C28A45}" dt="2023-11-05T18:52:32.294" v="1" actId="1076"/>
          <ac:spMkLst>
            <pc:docMk/>
            <pc:sldMk cId="3470389059" sldId="274"/>
            <ac:spMk id="3" creationId="{3156BF68-3C04-B267-97A5-4C92DCB16CAC}"/>
          </ac:spMkLst>
        </pc:spChg>
      </pc:sldChg>
      <pc:sldChg chg="modSp">
        <pc:chgData name="Anna Kwiatkowska (aba)" userId="S::aba@o365.mat.umk.pl::ed6c940c-1a44-4dd2-bede-f14251c2d85a" providerId="AD" clId="Web-{BABA836B-D19A-47D1-9175-735989C28A45}" dt="2023-11-05T18:52:43.716" v="2" actId="1076"/>
        <pc:sldMkLst>
          <pc:docMk/>
          <pc:sldMk cId="107560479" sldId="275"/>
        </pc:sldMkLst>
        <pc:spChg chg="mod">
          <ac:chgData name="Anna Kwiatkowska (aba)" userId="S::aba@o365.mat.umk.pl::ed6c940c-1a44-4dd2-bede-f14251c2d85a" providerId="AD" clId="Web-{BABA836B-D19A-47D1-9175-735989C28A45}" dt="2023-11-05T18:52:43.716" v="2" actId="1076"/>
          <ac:spMkLst>
            <pc:docMk/>
            <pc:sldMk cId="107560479" sldId="275"/>
            <ac:spMk id="3" creationId="{5A8A759C-F275-7C49-ADD3-D76A0C499280}"/>
          </ac:spMkLst>
        </pc:spChg>
      </pc:sldChg>
      <pc:sldChg chg="modSp">
        <pc:chgData name="Anna Kwiatkowska (aba)" userId="S::aba@o365.mat.umk.pl::ed6c940c-1a44-4dd2-bede-f14251c2d85a" providerId="AD" clId="Web-{BABA836B-D19A-47D1-9175-735989C28A45}" dt="2023-11-05T18:52:55.966" v="3" actId="1076"/>
        <pc:sldMkLst>
          <pc:docMk/>
          <pc:sldMk cId="2221608368" sldId="284"/>
        </pc:sldMkLst>
        <pc:spChg chg="mod">
          <ac:chgData name="Anna Kwiatkowska (aba)" userId="S::aba@o365.mat.umk.pl::ed6c940c-1a44-4dd2-bede-f14251c2d85a" providerId="AD" clId="Web-{BABA836B-D19A-47D1-9175-735989C28A45}" dt="2023-11-05T18:52:55.966" v="3" actId="1076"/>
          <ac:spMkLst>
            <pc:docMk/>
            <pc:sldMk cId="2221608368" sldId="284"/>
            <ac:spMk id="3" creationId="{FAD1A753-D314-EDA7-CCC8-E5069E7F81F1}"/>
          </ac:spMkLst>
        </pc:spChg>
      </pc:sldChg>
    </pc:docChg>
  </pc:docChgLst>
  <pc:docChgLst>
    <pc:chgData name="Aleksandra Boniewicz (grusia)" userId="S::grusia@o365.umk.pl::89f54838-d6a7-4d97-8e9c-8ca17ab9aa33" providerId="AD" clId="Web-{AB7C69A9-ABB6-DA65-2297-E35E445E688E}"/>
    <pc:docChg chg="modSld">
      <pc:chgData name="Aleksandra Boniewicz (grusia)" userId="S::grusia@o365.umk.pl::89f54838-d6a7-4d97-8e9c-8ca17ab9aa33" providerId="AD" clId="Web-{AB7C69A9-ABB6-DA65-2297-E35E445E688E}" dt="2023-11-06T18:28:25.232" v="10" actId="20577"/>
      <pc:docMkLst>
        <pc:docMk/>
      </pc:docMkLst>
      <pc:sldChg chg="modSp">
        <pc:chgData name="Aleksandra Boniewicz (grusia)" userId="S::grusia@o365.umk.pl::89f54838-d6a7-4d97-8e9c-8ca17ab9aa33" providerId="AD" clId="Web-{AB7C69A9-ABB6-DA65-2297-E35E445E688E}" dt="2023-11-06T18:28:25.232" v="10" actId="20577"/>
        <pc:sldMkLst>
          <pc:docMk/>
          <pc:sldMk cId="2221608368" sldId="284"/>
        </pc:sldMkLst>
        <pc:spChg chg="mod">
          <ac:chgData name="Aleksandra Boniewicz (grusia)" userId="S::grusia@o365.umk.pl::89f54838-d6a7-4d97-8e9c-8ca17ab9aa33" providerId="AD" clId="Web-{AB7C69A9-ABB6-DA65-2297-E35E445E688E}" dt="2023-11-06T18:28:25.232" v="10" actId="20577"/>
          <ac:spMkLst>
            <pc:docMk/>
            <pc:sldMk cId="2221608368" sldId="284"/>
            <ac:spMk id="3" creationId="{FAD1A753-D314-EDA7-CCC8-E5069E7F81F1}"/>
          </ac:spMkLst>
        </pc:spChg>
      </pc:sldChg>
    </pc:docChg>
  </pc:docChgLst>
  <pc:docChgLst>
    <pc:chgData name="Joanna Karłowska-Pik (joanka)" userId="S::joanka@o365.mat.umk.pl::688c4c39-849c-425b-8f18-dc574e392870" providerId="AD" clId="Web-{ED380AB9-011A-496E-8E88-9C1B83EA8DCE}"/>
    <pc:docChg chg="modSld">
      <pc:chgData name="Joanna Karłowska-Pik (joanka)" userId="S::joanka@o365.mat.umk.pl::688c4c39-849c-425b-8f18-dc574e392870" providerId="AD" clId="Web-{ED380AB9-011A-496E-8E88-9C1B83EA8DCE}" dt="2023-11-07T21:32:20.218" v="32" actId="20577"/>
      <pc:docMkLst>
        <pc:docMk/>
      </pc:docMkLst>
      <pc:sldChg chg="modSp">
        <pc:chgData name="Joanna Karłowska-Pik (joanka)" userId="S::joanka@o365.mat.umk.pl::688c4c39-849c-425b-8f18-dc574e392870" providerId="AD" clId="Web-{ED380AB9-011A-496E-8E88-9C1B83EA8DCE}" dt="2023-11-07T21:32:20.218" v="32" actId="20577"/>
        <pc:sldMkLst>
          <pc:docMk/>
          <pc:sldMk cId="676619542" sldId="296"/>
        </pc:sldMkLst>
        <pc:spChg chg="mod">
          <ac:chgData name="Joanna Karłowska-Pik (joanka)" userId="S::joanka@o365.mat.umk.pl::688c4c39-849c-425b-8f18-dc574e392870" providerId="AD" clId="Web-{ED380AB9-011A-496E-8E88-9C1B83EA8DCE}" dt="2023-11-07T21:32:20.218" v="32" actId="20577"/>
          <ac:spMkLst>
            <pc:docMk/>
            <pc:sldMk cId="676619542" sldId="296"/>
            <ac:spMk id="3" creationId="{254712F5-B5E0-EAE0-02AB-DD1498253BCF}"/>
          </ac:spMkLst>
        </pc:spChg>
      </pc:sldChg>
    </pc:docChg>
  </pc:docChgLst>
  <pc:docChgLst>
    <pc:chgData name="Adrian Falkowski (izinizik)" userId="S::izinizik@o365.mat.umk.pl::b32d68b3-cb20-41d7-9043-b8fb3d1f2f49" providerId="AD" clId="Web-{6E30E0DD-19E0-4AB0-8AB6-C61702EF2803}"/>
    <pc:docChg chg="addSld modSld">
      <pc:chgData name="Adrian Falkowski (izinizik)" userId="S::izinizik@o365.mat.umk.pl::b32d68b3-cb20-41d7-9043-b8fb3d1f2f49" providerId="AD" clId="Web-{6E30E0DD-19E0-4AB0-8AB6-C61702EF2803}" dt="2023-11-07T21:14:42.952" v="20" actId="20577"/>
      <pc:docMkLst>
        <pc:docMk/>
      </pc:docMkLst>
      <pc:sldChg chg="modSp new">
        <pc:chgData name="Adrian Falkowski (izinizik)" userId="S::izinizik@o365.mat.umk.pl::b32d68b3-cb20-41d7-9043-b8fb3d1f2f49" providerId="AD" clId="Web-{6E30E0DD-19E0-4AB0-8AB6-C61702EF2803}" dt="2023-11-07T21:14:42.952" v="20" actId="20577"/>
        <pc:sldMkLst>
          <pc:docMk/>
          <pc:sldMk cId="676619542" sldId="296"/>
        </pc:sldMkLst>
        <pc:spChg chg="mod">
          <ac:chgData name="Adrian Falkowski (izinizik)" userId="S::izinizik@o365.mat.umk.pl::b32d68b3-cb20-41d7-9043-b8fb3d1f2f49" providerId="AD" clId="Web-{6E30E0DD-19E0-4AB0-8AB6-C61702EF2803}" dt="2023-11-07T21:09:52.008" v="11" actId="20577"/>
          <ac:spMkLst>
            <pc:docMk/>
            <pc:sldMk cId="676619542" sldId="296"/>
            <ac:spMk id="2" creationId="{A22D3A04-48D5-2C1D-F793-0844BF2A349F}"/>
          </ac:spMkLst>
        </pc:spChg>
        <pc:spChg chg="mod">
          <ac:chgData name="Adrian Falkowski (izinizik)" userId="S::izinizik@o365.mat.umk.pl::b32d68b3-cb20-41d7-9043-b8fb3d1f2f49" providerId="AD" clId="Web-{6E30E0DD-19E0-4AB0-8AB6-C61702EF2803}" dt="2023-11-07T21:14:42.952" v="20" actId="20577"/>
          <ac:spMkLst>
            <pc:docMk/>
            <pc:sldMk cId="676619542" sldId="296"/>
            <ac:spMk id="3" creationId="{254712F5-B5E0-EAE0-02AB-DD1498253BCF}"/>
          </ac:spMkLst>
        </pc:spChg>
      </pc:sldChg>
    </pc:docChg>
  </pc:docChgLst>
  <pc:docChgLst>
    <pc:chgData name="Joanna Karłowska-Pik (joanka)" userId="S::joanka@o365.mat.umk.pl::688c4c39-849c-425b-8f18-dc574e392870" providerId="AD" clId="Web-{ADFE22BA-83E5-4B6A-9F34-B0F059EF53C3}"/>
    <pc:docChg chg="modSld sldOrd">
      <pc:chgData name="Joanna Karłowska-Pik (joanka)" userId="S::joanka@o365.mat.umk.pl::688c4c39-849c-425b-8f18-dc574e392870" providerId="AD" clId="Web-{ADFE22BA-83E5-4B6A-9F34-B0F059EF53C3}" dt="2023-11-05T23:05:46.783" v="2"/>
      <pc:docMkLst>
        <pc:docMk/>
      </pc:docMkLst>
      <pc:sldChg chg="modSp">
        <pc:chgData name="Joanna Karłowska-Pik (joanka)" userId="S::joanka@o365.mat.umk.pl::688c4c39-849c-425b-8f18-dc574e392870" providerId="AD" clId="Web-{ADFE22BA-83E5-4B6A-9F34-B0F059EF53C3}" dt="2023-11-05T23:05:29.688" v="1" actId="20577"/>
        <pc:sldMkLst>
          <pc:docMk/>
          <pc:sldMk cId="3366332674" sldId="287"/>
        </pc:sldMkLst>
        <pc:spChg chg="mod">
          <ac:chgData name="Joanna Karłowska-Pik (joanka)" userId="S::joanka@o365.mat.umk.pl::688c4c39-849c-425b-8f18-dc574e392870" providerId="AD" clId="Web-{ADFE22BA-83E5-4B6A-9F34-B0F059EF53C3}" dt="2023-11-05T23:05:29.688" v="1" actId="20577"/>
          <ac:spMkLst>
            <pc:docMk/>
            <pc:sldMk cId="3366332674" sldId="287"/>
            <ac:spMk id="2" creationId="{FF47EF8E-4319-853A-3DF6-ACB307D81AB2}"/>
          </ac:spMkLst>
        </pc:spChg>
      </pc:sldChg>
      <pc:sldChg chg="ord">
        <pc:chgData name="Joanna Karłowska-Pik (joanka)" userId="S::joanka@o365.mat.umk.pl::688c4c39-849c-425b-8f18-dc574e392870" providerId="AD" clId="Web-{ADFE22BA-83E5-4B6A-9F34-B0F059EF53C3}" dt="2023-11-05T23:05:46.783" v="2"/>
        <pc:sldMkLst>
          <pc:docMk/>
          <pc:sldMk cId="3623403985" sldId="291"/>
        </pc:sldMkLst>
      </pc:sldChg>
      <pc:sldChg chg="modSp">
        <pc:chgData name="Joanna Karłowska-Pik (joanka)" userId="S::joanka@o365.mat.umk.pl::688c4c39-849c-425b-8f18-dc574e392870" providerId="AD" clId="Web-{ADFE22BA-83E5-4B6A-9F34-B0F059EF53C3}" dt="2023-11-05T23:05:22.094" v="0" actId="20577"/>
        <pc:sldMkLst>
          <pc:docMk/>
          <pc:sldMk cId="2131029450" sldId="293"/>
        </pc:sldMkLst>
        <pc:spChg chg="mod">
          <ac:chgData name="Joanna Karłowska-Pik (joanka)" userId="S::joanka@o365.mat.umk.pl::688c4c39-849c-425b-8f18-dc574e392870" providerId="AD" clId="Web-{ADFE22BA-83E5-4B6A-9F34-B0F059EF53C3}" dt="2023-11-05T23:05:22.094" v="0" actId="20577"/>
          <ac:spMkLst>
            <pc:docMk/>
            <pc:sldMk cId="2131029450" sldId="293"/>
            <ac:spMk id="2" creationId="{7F38D3F4-750B-F4A6-BD44-9F56CFF61DDB}"/>
          </ac:spMkLst>
        </pc:spChg>
      </pc:sldChg>
    </pc:docChg>
  </pc:docChgLst>
  <pc:docChgLst>
    <pc:chgData name="Anna Kwiatkowska (aba)" userId="S::aba@o365.mat.umk.pl::ed6c940c-1a44-4dd2-bede-f14251c2d85a" providerId="AD" clId="Web-{F35518DA-B002-4BC3-BF41-F5ADAF61656B}"/>
    <pc:docChg chg="modSld">
      <pc:chgData name="Anna Kwiatkowska (aba)" userId="S::aba@o365.mat.umk.pl::ed6c940c-1a44-4dd2-bede-f14251c2d85a" providerId="AD" clId="Web-{F35518DA-B002-4BC3-BF41-F5ADAF61656B}" dt="2023-11-05T18:46:50.635" v="3" actId="1076"/>
      <pc:docMkLst>
        <pc:docMk/>
      </pc:docMkLst>
      <pc:sldChg chg="modSp">
        <pc:chgData name="Anna Kwiatkowska (aba)" userId="S::aba@o365.mat.umk.pl::ed6c940c-1a44-4dd2-bede-f14251c2d85a" providerId="AD" clId="Web-{F35518DA-B002-4BC3-BF41-F5ADAF61656B}" dt="2023-11-05T18:46:19.056" v="1" actId="1076"/>
        <pc:sldMkLst>
          <pc:docMk/>
          <pc:sldMk cId="1773413805" sldId="273"/>
        </pc:sldMkLst>
        <pc:spChg chg="mod">
          <ac:chgData name="Anna Kwiatkowska (aba)" userId="S::aba@o365.mat.umk.pl::ed6c940c-1a44-4dd2-bede-f14251c2d85a" providerId="AD" clId="Web-{F35518DA-B002-4BC3-BF41-F5ADAF61656B}" dt="2023-11-05T18:46:19.056" v="1" actId="1076"/>
          <ac:spMkLst>
            <pc:docMk/>
            <pc:sldMk cId="1773413805" sldId="273"/>
            <ac:spMk id="3" creationId="{7C55C903-5016-0D45-2E80-6256D3E55845}"/>
          </ac:spMkLst>
        </pc:spChg>
      </pc:sldChg>
      <pc:sldChg chg="modSp">
        <pc:chgData name="Anna Kwiatkowska (aba)" userId="S::aba@o365.mat.umk.pl::ed6c940c-1a44-4dd2-bede-f14251c2d85a" providerId="AD" clId="Web-{F35518DA-B002-4BC3-BF41-F5ADAF61656B}" dt="2023-11-05T18:46:50.635" v="3" actId="1076"/>
        <pc:sldMkLst>
          <pc:docMk/>
          <pc:sldMk cId="107560479" sldId="275"/>
        </pc:sldMkLst>
        <pc:spChg chg="mod">
          <ac:chgData name="Anna Kwiatkowska (aba)" userId="S::aba@o365.mat.umk.pl::ed6c940c-1a44-4dd2-bede-f14251c2d85a" providerId="AD" clId="Web-{F35518DA-B002-4BC3-BF41-F5ADAF61656B}" dt="2023-11-05T18:46:50.635" v="3" actId="1076"/>
          <ac:spMkLst>
            <pc:docMk/>
            <pc:sldMk cId="107560479" sldId="275"/>
            <ac:spMk id="3" creationId="{5A8A759C-F275-7C49-ADD3-D76A0C499280}"/>
          </ac:spMkLst>
        </pc:spChg>
      </pc:sldChg>
      <pc:sldChg chg="modSp">
        <pc:chgData name="Anna Kwiatkowska (aba)" userId="S::aba@o365.mat.umk.pl::ed6c940c-1a44-4dd2-bede-f14251c2d85a" providerId="AD" clId="Web-{F35518DA-B002-4BC3-BF41-F5ADAF61656B}" dt="2023-11-05T18:46:07.618" v="0" actId="1076"/>
        <pc:sldMkLst>
          <pc:docMk/>
          <pc:sldMk cId="3458579912" sldId="281"/>
        </pc:sldMkLst>
        <pc:spChg chg="mod">
          <ac:chgData name="Anna Kwiatkowska (aba)" userId="S::aba@o365.mat.umk.pl::ed6c940c-1a44-4dd2-bede-f14251c2d85a" providerId="AD" clId="Web-{F35518DA-B002-4BC3-BF41-F5ADAF61656B}" dt="2023-11-05T18:46:07.618" v="0" actId="1076"/>
          <ac:spMkLst>
            <pc:docMk/>
            <pc:sldMk cId="3458579912" sldId="281"/>
            <ac:spMk id="3" creationId="{B118D4D2-7768-DBAF-859D-9BC48DB35398}"/>
          </ac:spMkLst>
        </pc:spChg>
      </pc:sldChg>
    </pc:docChg>
  </pc:docChgLst>
  <pc:docChgLst>
    <pc:chgData name="Joanna Karłowska-Pik (joanka)" userId="S::joanka@o365.mat.umk.pl::688c4c39-849c-425b-8f18-dc574e392870" providerId="AD" clId="Web-{3E56982A-7E99-47F2-8437-6D99222D3600}"/>
    <pc:docChg chg="addSld delSld modSld sldOrd">
      <pc:chgData name="Joanna Karłowska-Pik (joanka)" userId="S::joanka@o365.mat.umk.pl::688c4c39-849c-425b-8f18-dc574e392870" providerId="AD" clId="Web-{3E56982A-7E99-47F2-8437-6D99222D3600}" dt="2023-11-05T16:02:17.319" v="1518" actId="20577"/>
      <pc:docMkLst>
        <pc:docMk/>
      </pc:docMkLst>
      <pc:sldChg chg="modSp">
        <pc:chgData name="Joanna Karłowska-Pik (joanka)" userId="S::joanka@o365.mat.umk.pl::688c4c39-849c-425b-8f18-dc574e392870" providerId="AD" clId="Web-{3E56982A-7E99-47F2-8437-6D99222D3600}" dt="2023-11-05T14:44:43.074" v="21" actId="20577"/>
        <pc:sldMkLst>
          <pc:docMk/>
          <pc:sldMk cId="107560479" sldId="275"/>
        </pc:sldMkLst>
        <pc:spChg chg="mod">
          <ac:chgData name="Joanna Karłowska-Pik (joanka)" userId="S::joanka@o365.mat.umk.pl::688c4c39-849c-425b-8f18-dc574e392870" providerId="AD" clId="Web-{3E56982A-7E99-47F2-8437-6D99222D3600}" dt="2023-11-05T14:44:43.074" v="21" actId="20577"/>
          <ac:spMkLst>
            <pc:docMk/>
            <pc:sldMk cId="107560479" sldId="275"/>
            <ac:spMk id="3" creationId="{5A8A759C-F275-7C49-ADD3-D76A0C499280}"/>
          </ac:spMkLst>
        </pc:spChg>
      </pc:sldChg>
      <pc:sldChg chg="del">
        <pc:chgData name="Joanna Karłowska-Pik (joanka)" userId="S::joanka@o365.mat.umk.pl::688c4c39-849c-425b-8f18-dc574e392870" providerId="AD" clId="Web-{3E56982A-7E99-47F2-8437-6D99222D3600}" dt="2023-11-05T14:52:14.730" v="144"/>
        <pc:sldMkLst>
          <pc:docMk/>
          <pc:sldMk cId="3103942563" sldId="277"/>
        </pc:sldMkLst>
      </pc:sldChg>
      <pc:sldChg chg="modSp">
        <pc:chgData name="Joanna Karłowska-Pik (joanka)" userId="S::joanka@o365.mat.umk.pl::688c4c39-849c-425b-8f18-dc574e392870" providerId="AD" clId="Web-{3E56982A-7E99-47F2-8437-6D99222D3600}" dt="2023-11-05T15:24:40.497" v="682" actId="20577"/>
        <pc:sldMkLst>
          <pc:docMk/>
          <pc:sldMk cId="3787950231" sldId="280"/>
        </pc:sldMkLst>
        <pc:spChg chg="mod">
          <ac:chgData name="Joanna Karłowska-Pik (joanka)" userId="S::joanka@o365.mat.umk.pl::688c4c39-849c-425b-8f18-dc574e392870" providerId="AD" clId="Web-{3E56982A-7E99-47F2-8437-6D99222D3600}" dt="2023-11-05T14:59:57.854" v="269" actId="20577"/>
          <ac:spMkLst>
            <pc:docMk/>
            <pc:sldMk cId="3787950231" sldId="280"/>
            <ac:spMk id="2" creationId="{7F38D3F4-750B-F4A6-BD44-9F56CFF61DDB}"/>
          </ac:spMkLst>
        </pc:spChg>
        <pc:spChg chg="mod">
          <ac:chgData name="Joanna Karłowska-Pik (joanka)" userId="S::joanka@o365.mat.umk.pl::688c4c39-849c-425b-8f18-dc574e392870" providerId="AD" clId="Web-{3E56982A-7E99-47F2-8437-6D99222D3600}" dt="2023-11-05T15:24:40.497" v="682" actId="20577"/>
          <ac:spMkLst>
            <pc:docMk/>
            <pc:sldMk cId="3787950231" sldId="280"/>
            <ac:spMk id="3" creationId="{F56E8004-204B-33C4-820E-A95C96258036}"/>
          </ac:spMkLst>
        </pc:spChg>
      </pc:sldChg>
      <pc:sldChg chg="modSp">
        <pc:chgData name="Joanna Karłowska-Pik (joanka)" userId="S::joanka@o365.mat.umk.pl::688c4c39-849c-425b-8f18-dc574e392870" providerId="AD" clId="Web-{3E56982A-7E99-47F2-8437-6D99222D3600}" dt="2023-11-05T16:02:17.319" v="1518" actId="20577"/>
        <pc:sldMkLst>
          <pc:docMk/>
          <pc:sldMk cId="3458579912" sldId="281"/>
        </pc:sldMkLst>
        <pc:spChg chg="mod">
          <ac:chgData name="Joanna Karłowska-Pik (joanka)" userId="S::joanka@o365.mat.umk.pl::688c4c39-849c-425b-8f18-dc574e392870" providerId="AD" clId="Web-{3E56982A-7E99-47F2-8437-6D99222D3600}" dt="2023-11-05T16:02:17.319" v="1518" actId="20577"/>
          <ac:spMkLst>
            <pc:docMk/>
            <pc:sldMk cId="3458579912" sldId="281"/>
            <ac:spMk id="3" creationId="{B118D4D2-7768-DBAF-859D-9BC48DB35398}"/>
          </ac:spMkLst>
        </pc:spChg>
      </pc:sldChg>
      <pc:sldChg chg="modSp">
        <pc:chgData name="Joanna Karłowska-Pik (joanka)" userId="S::joanka@o365.mat.umk.pl::688c4c39-849c-425b-8f18-dc574e392870" providerId="AD" clId="Web-{3E56982A-7E99-47F2-8437-6D99222D3600}" dt="2023-11-05T15:23:34.135" v="677" actId="20577"/>
        <pc:sldMkLst>
          <pc:docMk/>
          <pc:sldMk cId="3251503521" sldId="282"/>
        </pc:sldMkLst>
        <pc:spChg chg="mod">
          <ac:chgData name="Joanna Karłowska-Pik (joanka)" userId="S::joanka@o365.mat.umk.pl::688c4c39-849c-425b-8f18-dc574e392870" providerId="AD" clId="Web-{3E56982A-7E99-47F2-8437-6D99222D3600}" dt="2023-11-05T15:23:34.135" v="677" actId="20577"/>
          <ac:spMkLst>
            <pc:docMk/>
            <pc:sldMk cId="3251503521" sldId="282"/>
            <ac:spMk id="3" creationId="{682BD8A8-C9B4-264D-3713-3CB4B68741CD}"/>
          </ac:spMkLst>
        </pc:spChg>
      </pc:sldChg>
      <pc:sldChg chg="modSp ord">
        <pc:chgData name="Joanna Karłowska-Pik (joanka)" userId="S::joanka@o365.mat.umk.pl::688c4c39-849c-425b-8f18-dc574e392870" providerId="AD" clId="Web-{3E56982A-7E99-47F2-8437-6D99222D3600}" dt="2023-11-05T15:10:30.985" v="429" actId="20577"/>
        <pc:sldMkLst>
          <pc:docMk/>
          <pc:sldMk cId="2221608368" sldId="284"/>
        </pc:sldMkLst>
        <pc:spChg chg="mod">
          <ac:chgData name="Joanna Karłowska-Pik (joanka)" userId="S::joanka@o365.mat.umk.pl::688c4c39-849c-425b-8f18-dc574e392870" providerId="AD" clId="Web-{3E56982A-7E99-47F2-8437-6D99222D3600}" dt="2023-11-05T14:55:22.423" v="154" actId="14100"/>
          <ac:spMkLst>
            <pc:docMk/>
            <pc:sldMk cId="2221608368" sldId="284"/>
            <ac:spMk id="2" creationId="{B53D1148-3E67-895E-5797-60D68F124A5D}"/>
          </ac:spMkLst>
        </pc:spChg>
        <pc:spChg chg="mod">
          <ac:chgData name="Joanna Karłowska-Pik (joanka)" userId="S::joanka@o365.mat.umk.pl::688c4c39-849c-425b-8f18-dc574e392870" providerId="AD" clId="Web-{3E56982A-7E99-47F2-8437-6D99222D3600}" dt="2023-11-05T15:10:30.985" v="429" actId="20577"/>
          <ac:spMkLst>
            <pc:docMk/>
            <pc:sldMk cId="2221608368" sldId="284"/>
            <ac:spMk id="3" creationId="{FAD1A753-D314-EDA7-CCC8-E5069E7F81F1}"/>
          </ac:spMkLst>
        </pc:spChg>
      </pc:sldChg>
      <pc:sldChg chg="modSp">
        <pc:chgData name="Joanna Karłowska-Pik (joanka)" userId="S::joanka@o365.mat.umk.pl::688c4c39-849c-425b-8f18-dc574e392870" providerId="AD" clId="Web-{3E56982A-7E99-47F2-8437-6D99222D3600}" dt="2023-11-05T15:18:12.172" v="591" actId="20577"/>
        <pc:sldMkLst>
          <pc:docMk/>
          <pc:sldMk cId="2471599651" sldId="285"/>
        </pc:sldMkLst>
        <pc:spChg chg="mod">
          <ac:chgData name="Joanna Karłowska-Pik (joanka)" userId="S::joanka@o365.mat.umk.pl::688c4c39-849c-425b-8f18-dc574e392870" providerId="AD" clId="Web-{3E56982A-7E99-47F2-8437-6D99222D3600}" dt="2023-11-05T15:14:06.242" v="461" actId="20577"/>
          <ac:spMkLst>
            <pc:docMk/>
            <pc:sldMk cId="2471599651" sldId="285"/>
            <ac:spMk id="2" creationId="{B53D1148-3E67-895E-5797-60D68F124A5D}"/>
          </ac:spMkLst>
        </pc:spChg>
        <pc:spChg chg="mod">
          <ac:chgData name="Joanna Karłowska-Pik (joanka)" userId="S::joanka@o365.mat.umk.pl::688c4c39-849c-425b-8f18-dc574e392870" providerId="AD" clId="Web-{3E56982A-7E99-47F2-8437-6D99222D3600}" dt="2023-11-05T15:18:12.172" v="591" actId="20577"/>
          <ac:spMkLst>
            <pc:docMk/>
            <pc:sldMk cId="2471599651" sldId="285"/>
            <ac:spMk id="3" creationId="{FAD1A753-D314-EDA7-CCC8-E5069E7F81F1}"/>
          </ac:spMkLst>
        </pc:spChg>
      </pc:sldChg>
      <pc:sldChg chg="modSp ord">
        <pc:chgData name="Joanna Karłowska-Pik (joanka)" userId="S::joanka@o365.mat.umk.pl::688c4c39-849c-425b-8f18-dc574e392870" providerId="AD" clId="Web-{3E56982A-7E99-47F2-8437-6D99222D3600}" dt="2023-11-05T15:25:19.654" v="689" actId="20577"/>
        <pc:sldMkLst>
          <pc:docMk/>
          <pc:sldMk cId="1754174468" sldId="286"/>
        </pc:sldMkLst>
        <pc:spChg chg="mod">
          <ac:chgData name="Joanna Karłowska-Pik (joanka)" userId="S::joanka@o365.mat.umk.pl::688c4c39-849c-425b-8f18-dc574e392870" providerId="AD" clId="Web-{3E56982A-7E99-47F2-8437-6D99222D3600}" dt="2023-11-05T15:08:21.575" v="406" actId="20577"/>
          <ac:spMkLst>
            <pc:docMk/>
            <pc:sldMk cId="1754174468" sldId="286"/>
            <ac:spMk id="2" creationId="{AB9E65FA-DF84-3FAD-8595-A3EF316DA991}"/>
          </ac:spMkLst>
        </pc:spChg>
        <pc:spChg chg="mod">
          <ac:chgData name="Joanna Karłowska-Pik (joanka)" userId="S::joanka@o365.mat.umk.pl::688c4c39-849c-425b-8f18-dc574e392870" providerId="AD" clId="Web-{3E56982A-7E99-47F2-8437-6D99222D3600}" dt="2023-11-05T15:25:19.654" v="689" actId="20577"/>
          <ac:spMkLst>
            <pc:docMk/>
            <pc:sldMk cId="1754174468" sldId="286"/>
            <ac:spMk id="3" creationId="{DF9DAC7B-762F-BEDA-A9F8-6AD4F387A87F}"/>
          </ac:spMkLst>
        </pc:spChg>
      </pc:sldChg>
      <pc:sldChg chg="modSp ord">
        <pc:chgData name="Joanna Karłowska-Pik (joanka)" userId="S::joanka@o365.mat.umk.pl::688c4c39-849c-425b-8f18-dc574e392870" providerId="AD" clId="Web-{3E56982A-7E99-47F2-8437-6D99222D3600}" dt="2023-11-05T15:12:15.583" v="449" actId="20577"/>
        <pc:sldMkLst>
          <pc:docMk/>
          <pc:sldMk cId="3366332674" sldId="287"/>
        </pc:sldMkLst>
        <pc:spChg chg="mod">
          <ac:chgData name="Joanna Karłowska-Pik (joanka)" userId="S::joanka@o365.mat.umk.pl::688c4c39-849c-425b-8f18-dc574e392870" providerId="AD" clId="Web-{3E56982A-7E99-47F2-8437-6D99222D3600}" dt="2023-11-05T15:12:15.583" v="449" actId="20577"/>
          <ac:spMkLst>
            <pc:docMk/>
            <pc:sldMk cId="3366332674" sldId="287"/>
            <ac:spMk id="2" creationId="{FF47EF8E-4319-853A-3DF6-ACB307D81AB2}"/>
          </ac:spMkLst>
        </pc:spChg>
        <pc:spChg chg="mod">
          <ac:chgData name="Joanna Karłowska-Pik (joanka)" userId="S::joanka@o365.mat.umk.pl::688c4c39-849c-425b-8f18-dc574e392870" providerId="AD" clId="Web-{3E56982A-7E99-47F2-8437-6D99222D3600}" dt="2023-11-05T15:07:34.699" v="393" actId="20577"/>
          <ac:spMkLst>
            <pc:docMk/>
            <pc:sldMk cId="3366332674" sldId="287"/>
            <ac:spMk id="3" creationId="{83093E9B-D34E-337F-E81E-44A2BCF60B91}"/>
          </ac:spMkLst>
        </pc:spChg>
      </pc:sldChg>
      <pc:sldChg chg="modSp ord">
        <pc:chgData name="Joanna Karłowska-Pik (joanka)" userId="S::joanka@o365.mat.umk.pl::688c4c39-849c-425b-8f18-dc574e392870" providerId="AD" clId="Web-{3E56982A-7E99-47F2-8437-6D99222D3600}" dt="2023-11-05T15:36:51.442" v="908" actId="20577"/>
        <pc:sldMkLst>
          <pc:docMk/>
          <pc:sldMk cId="3124740467" sldId="288"/>
        </pc:sldMkLst>
        <pc:spChg chg="mod">
          <ac:chgData name="Joanna Karłowska-Pik (joanka)" userId="S::joanka@o365.mat.umk.pl::688c4c39-849c-425b-8f18-dc574e392870" providerId="AD" clId="Web-{3E56982A-7E99-47F2-8437-6D99222D3600}" dt="2023-11-05T15:25:52.390" v="690" actId="20577"/>
          <ac:spMkLst>
            <pc:docMk/>
            <pc:sldMk cId="3124740467" sldId="288"/>
            <ac:spMk id="2" creationId="{AFE44F02-AECF-40B9-9FC0-3A37A76378DD}"/>
          </ac:spMkLst>
        </pc:spChg>
        <pc:spChg chg="mod">
          <ac:chgData name="Joanna Karłowska-Pik (joanka)" userId="S::joanka@o365.mat.umk.pl::688c4c39-849c-425b-8f18-dc574e392870" providerId="AD" clId="Web-{3E56982A-7E99-47F2-8437-6D99222D3600}" dt="2023-11-05T15:36:51.442" v="908" actId="20577"/>
          <ac:spMkLst>
            <pc:docMk/>
            <pc:sldMk cId="3124740467" sldId="288"/>
            <ac:spMk id="3" creationId="{733AE70B-8C55-F03F-DC31-C04177EEB689}"/>
          </ac:spMkLst>
        </pc:spChg>
      </pc:sldChg>
      <pc:sldChg chg="modSp ord">
        <pc:chgData name="Joanna Karłowska-Pik (joanka)" userId="S::joanka@o365.mat.umk.pl::688c4c39-849c-425b-8f18-dc574e392870" providerId="AD" clId="Web-{3E56982A-7E99-47F2-8437-6D99222D3600}" dt="2023-11-05T15:46:35.179" v="1094" actId="20577"/>
        <pc:sldMkLst>
          <pc:docMk/>
          <pc:sldMk cId="3140094593" sldId="289"/>
        </pc:sldMkLst>
        <pc:spChg chg="mod">
          <ac:chgData name="Joanna Karłowska-Pik (joanka)" userId="S::joanka@o365.mat.umk.pl::688c4c39-849c-425b-8f18-dc574e392870" providerId="AD" clId="Web-{3E56982A-7E99-47F2-8437-6D99222D3600}" dt="2023-11-05T15:46:35.179" v="1094" actId="20577"/>
          <ac:spMkLst>
            <pc:docMk/>
            <pc:sldMk cId="3140094593" sldId="289"/>
            <ac:spMk id="3" creationId="{FFD5CDCA-0A71-BB8C-27DA-F17BA226B073}"/>
          </ac:spMkLst>
        </pc:spChg>
      </pc:sldChg>
      <pc:sldChg chg="modSp">
        <pc:chgData name="Joanna Karłowska-Pik (joanka)" userId="S::joanka@o365.mat.umk.pl::688c4c39-849c-425b-8f18-dc574e392870" providerId="AD" clId="Web-{3E56982A-7E99-47F2-8437-6D99222D3600}" dt="2023-11-05T15:54:10.600" v="1320" actId="20577"/>
        <pc:sldMkLst>
          <pc:docMk/>
          <pc:sldMk cId="649868240" sldId="290"/>
        </pc:sldMkLst>
        <pc:spChg chg="mod">
          <ac:chgData name="Joanna Karłowska-Pik (joanka)" userId="S::joanka@o365.mat.umk.pl::688c4c39-849c-425b-8f18-dc574e392870" providerId="AD" clId="Web-{3E56982A-7E99-47F2-8437-6D99222D3600}" dt="2023-11-05T15:47:42.994" v="1109" actId="20577"/>
          <ac:spMkLst>
            <pc:docMk/>
            <pc:sldMk cId="649868240" sldId="290"/>
            <ac:spMk id="2" creationId="{C46E9C01-87A1-E50B-8542-90F7E46F6E6D}"/>
          </ac:spMkLst>
        </pc:spChg>
        <pc:spChg chg="mod">
          <ac:chgData name="Joanna Karłowska-Pik (joanka)" userId="S::joanka@o365.mat.umk.pl::688c4c39-849c-425b-8f18-dc574e392870" providerId="AD" clId="Web-{3E56982A-7E99-47F2-8437-6D99222D3600}" dt="2023-11-05T15:54:10.600" v="1320" actId="20577"/>
          <ac:spMkLst>
            <pc:docMk/>
            <pc:sldMk cId="649868240" sldId="290"/>
            <ac:spMk id="3" creationId="{2979DD8E-2B0E-D724-0BC2-ABB67B0CBD25}"/>
          </ac:spMkLst>
        </pc:spChg>
      </pc:sldChg>
      <pc:sldChg chg="modSp">
        <pc:chgData name="Joanna Karłowska-Pik (joanka)" userId="S::joanka@o365.mat.umk.pl::688c4c39-849c-425b-8f18-dc574e392870" providerId="AD" clId="Web-{3E56982A-7E99-47F2-8437-6D99222D3600}" dt="2023-11-05T15:46:53.508" v="1103" actId="20577"/>
        <pc:sldMkLst>
          <pc:docMk/>
          <pc:sldMk cId="3623403985" sldId="291"/>
        </pc:sldMkLst>
        <pc:spChg chg="mod">
          <ac:chgData name="Joanna Karłowska-Pik (joanka)" userId="S::joanka@o365.mat.umk.pl::688c4c39-849c-425b-8f18-dc574e392870" providerId="AD" clId="Web-{3E56982A-7E99-47F2-8437-6D99222D3600}" dt="2023-11-05T15:46:53.508" v="1103" actId="20577"/>
          <ac:spMkLst>
            <pc:docMk/>
            <pc:sldMk cId="3623403985" sldId="291"/>
            <ac:spMk id="2" creationId="{49924176-CB1E-85CD-5FFC-EA062D327E33}"/>
          </ac:spMkLst>
        </pc:spChg>
        <pc:spChg chg="mod">
          <ac:chgData name="Joanna Karłowska-Pik (joanka)" userId="S::joanka@o365.mat.umk.pl::688c4c39-849c-425b-8f18-dc574e392870" providerId="AD" clId="Web-{3E56982A-7E99-47F2-8437-6D99222D3600}" dt="2023-11-05T15:46:44.586" v="1095" actId="20577"/>
          <ac:spMkLst>
            <pc:docMk/>
            <pc:sldMk cId="3623403985" sldId="291"/>
            <ac:spMk id="3" creationId="{57D9A40C-24CF-A3E8-EF6F-EF189D7EF58F}"/>
          </ac:spMkLst>
        </pc:spChg>
      </pc:sldChg>
      <pc:sldChg chg="modSp">
        <pc:chgData name="Joanna Karłowska-Pik (joanka)" userId="S::joanka@o365.mat.umk.pl::688c4c39-849c-425b-8f18-dc574e392870" providerId="AD" clId="Web-{3E56982A-7E99-47F2-8437-6D99222D3600}" dt="2023-11-05T15:57:00.949" v="1359" actId="20577"/>
        <pc:sldMkLst>
          <pc:docMk/>
          <pc:sldMk cId="2383218755" sldId="292"/>
        </pc:sldMkLst>
        <pc:spChg chg="mod">
          <ac:chgData name="Joanna Karłowska-Pik (joanka)" userId="S::joanka@o365.mat.umk.pl::688c4c39-849c-425b-8f18-dc574e392870" providerId="AD" clId="Web-{3E56982A-7E99-47F2-8437-6D99222D3600}" dt="2023-11-05T15:54:21.350" v="1322" actId="20577"/>
          <ac:spMkLst>
            <pc:docMk/>
            <pc:sldMk cId="2383218755" sldId="292"/>
            <ac:spMk id="2" creationId="{7EBB89B0-230A-46E3-E7ED-5714FBF04A1E}"/>
          </ac:spMkLst>
        </pc:spChg>
        <pc:spChg chg="mod">
          <ac:chgData name="Joanna Karłowska-Pik (joanka)" userId="S::joanka@o365.mat.umk.pl::688c4c39-849c-425b-8f18-dc574e392870" providerId="AD" clId="Web-{3E56982A-7E99-47F2-8437-6D99222D3600}" dt="2023-11-05T15:57:00.949" v="1359" actId="20577"/>
          <ac:spMkLst>
            <pc:docMk/>
            <pc:sldMk cId="2383218755" sldId="292"/>
            <ac:spMk id="3" creationId="{FD506979-3453-E96B-13F7-7F96CE1CD717}"/>
          </ac:spMkLst>
        </pc:spChg>
      </pc:sldChg>
      <pc:sldChg chg="modSp add replId">
        <pc:chgData name="Joanna Karłowska-Pik (joanka)" userId="S::joanka@o365.mat.umk.pl::688c4c39-849c-425b-8f18-dc574e392870" providerId="AD" clId="Web-{3E56982A-7E99-47F2-8437-6D99222D3600}" dt="2023-11-05T15:11:58.129" v="444" actId="20577"/>
        <pc:sldMkLst>
          <pc:docMk/>
          <pc:sldMk cId="2131029450" sldId="293"/>
        </pc:sldMkLst>
        <pc:spChg chg="mod">
          <ac:chgData name="Joanna Karłowska-Pik (joanka)" userId="S::joanka@o365.mat.umk.pl::688c4c39-849c-425b-8f18-dc574e392870" providerId="AD" clId="Web-{3E56982A-7E99-47F2-8437-6D99222D3600}" dt="2023-11-05T15:11:58.129" v="444" actId="20577"/>
          <ac:spMkLst>
            <pc:docMk/>
            <pc:sldMk cId="2131029450" sldId="293"/>
            <ac:spMk id="2" creationId="{7F38D3F4-750B-F4A6-BD44-9F56CFF61DDB}"/>
          </ac:spMkLst>
        </pc:spChg>
        <pc:spChg chg="mod">
          <ac:chgData name="Joanna Karłowska-Pik (joanka)" userId="S::joanka@o365.mat.umk.pl::688c4c39-849c-425b-8f18-dc574e392870" providerId="AD" clId="Web-{3E56982A-7E99-47F2-8437-6D99222D3600}" dt="2023-11-05T15:11:23.221" v="441" actId="20577"/>
          <ac:spMkLst>
            <pc:docMk/>
            <pc:sldMk cId="2131029450" sldId="293"/>
            <ac:spMk id="3" creationId="{F56E8004-204B-33C4-820E-A95C96258036}"/>
          </ac:spMkLst>
        </pc:spChg>
      </pc:sldChg>
      <pc:sldChg chg="modSp add replId">
        <pc:chgData name="Joanna Karłowska-Pik (joanka)" userId="S::joanka@o365.mat.umk.pl::688c4c39-849c-425b-8f18-dc574e392870" providerId="AD" clId="Web-{3E56982A-7E99-47F2-8437-6D99222D3600}" dt="2023-11-05T15:22:07.867" v="674" actId="20577"/>
        <pc:sldMkLst>
          <pc:docMk/>
          <pc:sldMk cId="4185422921" sldId="294"/>
        </pc:sldMkLst>
        <pc:spChg chg="mod">
          <ac:chgData name="Joanna Karłowska-Pik (joanka)" userId="S::joanka@o365.mat.umk.pl::688c4c39-849c-425b-8f18-dc574e392870" providerId="AD" clId="Web-{3E56982A-7E99-47F2-8437-6D99222D3600}" dt="2023-11-05T15:18:19.250" v="597" actId="20577"/>
          <ac:spMkLst>
            <pc:docMk/>
            <pc:sldMk cId="4185422921" sldId="294"/>
            <ac:spMk id="2" creationId="{B53D1148-3E67-895E-5797-60D68F124A5D}"/>
          </ac:spMkLst>
        </pc:spChg>
        <pc:spChg chg="mod">
          <ac:chgData name="Joanna Karłowska-Pik (joanka)" userId="S::joanka@o365.mat.umk.pl::688c4c39-849c-425b-8f18-dc574e392870" providerId="AD" clId="Web-{3E56982A-7E99-47F2-8437-6D99222D3600}" dt="2023-11-05T15:22:07.867" v="674" actId="20577"/>
          <ac:spMkLst>
            <pc:docMk/>
            <pc:sldMk cId="4185422921" sldId="294"/>
            <ac:spMk id="3" creationId="{FAD1A753-D314-EDA7-CCC8-E5069E7F81F1}"/>
          </ac:spMkLst>
        </pc:spChg>
      </pc:sldChg>
      <pc:sldChg chg="modSp add replId">
        <pc:chgData name="Joanna Karłowska-Pik (joanka)" userId="S::joanka@o365.mat.umk.pl::688c4c39-849c-425b-8f18-dc574e392870" providerId="AD" clId="Web-{3E56982A-7E99-47F2-8437-6D99222D3600}" dt="2023-11-05T15:23:50.120" v="681" actId="20577"/>
        <pc:sldMkLst>
          <pc:docMk/>
          <pc:sldMk cId="2830317128" sldId="295"/>
        </pc:sldMkLst>
        <pc:spChg chg="mod">
          <ac:chgData name="Joanna Karłowska-Pik (joanka)" userId="S::joanka@o365.mat.umk.pl::688c4c39-849c-425b-8f18-dc574e392870" providerId="AD" clId="Web-{3E56982A-7E99-47F2-8437-6D99222D3600}" dt="2023-11-05T15:23:42.089" v="679" actId="20577"/>
          <ac:spMkLst>
            <pc:docMk/>
            <pc:sldMk cId="2830317128" sldId="295"/>
            <ac:spMk id="2" creationId="{5A40A223-4F70-6E5A-2F7B-AEEAFBAA2CEF}"/>
          </ac:spMkLst>
        </pc:spChg>
        <pc:spChg chg="mod">
          <ac:chgData name="Joanna Karłowska-Pik (joanka)" userId="S::joanka@o365.mat.umk.pl::688c4c39-849c-425b-8f18-dc574e392870" providerId="AD" clId="Web-{3E56982A-7E99-47F2-8437-6D99222D3600}" dt="2023-11-05T15:23:50.120" v="681" actId="20577"/>
          <ac:spMkLst>
            <pc:docMk/>
            <pc:sldMk cId="2830317128" sldId="295"/>
            <ac:spMk id="3" creationId="{682BD8A8-C9B4-264D-3713-3CB4B68741CD}"/>
          </ac:spMkLst>
        </pc:spChg>
      </pc:sldChg>
    </pc:docChg>
  </pc:docChgLst>
  <pc:docChgLst>
    <pc:chgData name="Anna Kwiatkowska (aba)" userId="S::aba@o365.mat.umk.pl::ed6c940c-1a44-4dd2-bede-f14251c2d85a" providerId="AD" clId="Web-{66F2E576-CFA7-41D8-A1B7-826F3900058B}"/>
    <pc:docChg chg="modSld">
      <pc:chgData name="Anna Kwiatkowska (aba)" userId="S::aba@o365.mat.umk.pl::ed6c940c-1a44-4dd2-bede-f14251c2d85a" providerId="AD" clId="Web-{66F2E576-CFA7-41D8-A1B7-826F3900058B}" dt="2023-11-07T13:03:30.814" v="59" actId="20577"/>
      <pc:docMkLst>
        <pc:docMk/>
      </pc:docMkLst>
      <pc:sldChg chg="modSp">
        <pc:chgData name="Anna Kwiatkowska (aba)" userId="S::aba@o365.mat.umk.pl::ed6c940c-1a44-4dd2-bede-f14251c2d85a" providerId="AD" clId="Web-{66F2E576-CFA7-41D8-A1B7-826F3900058B}" dt="2023-11-07T13:02:23.843" v="45" actId="20577"/>
        <pc:sldMkLst>
          <pc:docMk/>
          <pc:sldMk cId="107560479" sldId="275"/>
        </pc:sldMkLst>
        <pc:spChg chg="mod">
          <ac:chgData name="Anna Kwiatkowska (aba)" userId="S::aba@o365.mat.umk.pl::ed6c940c-1a44-4dd2-bede-f14251c2d85a" providerId="AD" clId="Web-{66F2E576-CFA7-41D8-A1B7-826F3900058B}" dt="2023-11-07T13:02:23.843" v="45" actId="20577"/>
          <ac:spMkLst>
            <pc:docMk/>
            <pc:sldMk cId="107560479" sldId="275"/>
            <ac:spMk id="2" creationId="{A520F919-EB8F-B336-CE2B-1D85147B5501}"/>
          </ac:spMkLst>
        </pc:spChg>
        <pc:spChg chg="mod">
          <ac:chgData name="Anna Kwiatkowska (aba)" userId="S::aba@o365.mat.umk.pl::ed6c940c-1a44-4dd2-bede-f14251c2d85a" providerId="AD" clId="Web-{66F2E576-CFA7-41D8-A1B7-826F3900058B}" dt="2023-11-07T13:02:13.655" v="43" actId="1076"/>
          <ac:spMkLst>
            <pc:docMk/>
            <pc:sldMk cId="107560479" sldId="275"/>
            <ac:spMk id="3" creationId="{5A8A759C-F275-7C49-ADD3-D76A0C499280}"/>
          </ac:spMkLst>
        </pc:spChg>
      </pc:sldChg>
      <pc:sldChg chg="modSp">
        <pc:chgData name="Anna Kwiatkowska (aba)" userId="S::aba@o365.mat.umk.pl::ed6c940c-1a44-4dd2-bede-f14251c2d85a" providerId="AD" clId="Web-{66F2E576-CFA7-41D8-A1B7-826F3900058B}" dt="2023-11-07T13:03:30.814" v="59" actId="20577"/>
        <pc:sldMkLst>
          <pc:docMk/>
          <pc:sldMk cId="2868442241" sldId="276"/>
        </pc:sldMkLst>
        <pc:spChg chg="mod">
          <ac:chgData name="Anna Kwiatkowska (aba)" userId="S::aba@o365.mat.umk.pl::ed6c940c-1a44-4dd2-bede-f14251c2d85a" providerId="AD" clId="Web-{66F2E576-CFA7-41D8-A1B7-826F3900058B}" dt="2023-11-07T13:03:30.814" v="59" actId="20577"/>
          <ac:spMkLst>
            <pc:docMk/>
            <pc:sldMk cId="2868442241" sldId="276"/>
            <ac:spMk id="2" creationId="{FFA2386A-24AE-246D-9938-95C38F534404}"/>
          </ac:spMkLst>
        </pc:spChg>
        <pc:spChg chg="mod">
          <ac:chgData name="Anna Kwiatkowska (aba)" userId="S::aba@o365.mat.umk.pl::ed6c940c-1a44-4dd2-bede-f14251c2d85a" providerId="AD" clId="Web-{66F2E576-CFA7-41D8-A1B7-826F3900058B}" dt="2023-11-07T13:03:26.048" v="58" actId="1076"/>
          <ac:spMkLst>
            <pc:docMk/>
            <pc:sldMk cId="2868442241" sldId="276"/>
            <ac:spMk id="3" creationId="{6DABC16C-5A32-5BF7-70F3-8977312EB08D}"/>
          </ac:spMkLst>
        </pc:spChg>
      </pc:sldChg>
      <pc:sldChg chg="modSp">
        <pc:chgData name="Anna Kwiatkowska (aba)" userId="S::aba@o365.mat.umk.pl::ed6c940c-1a44-4dd2-bede-f14251c2d85a" providerId="AD" clId="Web-{66F2E576-CFA7-41D8-A1B7-826F3900058B}" dt="2023-11-07T13:00:14.354" v="15" actId="20577"/>
        <pc:sldMkLst>
          <pc:docMk/>
          <pc:sldMk cId="2201012159" sldId="278"/>
        </pc:sldMkLst>
        <pc:spChg chg="mod">
          <ac:chgData name="Anna Kwiatkowska (aba)" userId="S::aba@o365.mat.umk.pl::ed6c940c-1a44-4dd2-bede-f14251c2d85a" providerId="AD" clId="Web-{66F2E576-CFA7-41D8-A1B7-826F3900058B}" dt="2023-11-07T13:00:14.354" v="15" actId="20577"/>
          <ac:spMkLst>
            <pc:docMk/>
            <pc:sldMk cId="2201012159" sldId="278"/>
            <ac:spMk id="2" creationId="{32D52B1E-586C-B72B-2F79-1074A3EA57D3}"/>
          </ac:spMkLst>
        </pc:spChg>
      </pc:sldChg>
    </pc:docChg>
  </pc:docChgLst>
  <pc:docChgLst>
    <pc:chgData name="Adrian Falkowski (izinizik)" userId="S::izinizik@o365.mat.umk.pl::b32d68b3-cb20-41d7-9043-b8fb3d1f2f49" providerId="AD" clId="Web-{C168CD34-CF95-4732-922C-F8776156BE5A}"/>
    <pc:docChg chg="modSld">
      <pc:chgData name="Adrian Falkowski (izinizik)" userId="S::izinizik@o365.mat.umk.pl::b32d68b3-cb20-41d7-9043-b8fb3d1f2f49" providerId="AD" clId="Web-{C168CD34-CF95-4732-922C-F8776156BE5A}" dt="2023-11-03T20:56:56.781" v="7"/>
      <pc:docMkLst>
        <pc:docMk/>
      </pc:docMkLst>
      <pc:sldChg chg="addSp delSp modSp mod setBg">
        <pc:chgData name="Adrian Falkowski (izinizik)" userId="S::izinizik@o365.mat.umk.pl::b32d68b3-cb20-41d7-9043-b8fb3d1f2f49" providerId="AD" clId="Web-{C168CD34-CF95-4732-922C-F8776156BE5A}" dt="2023-11-03T20:56:56.781" v="7"/>
        <pc:sldMkLst>
          <pc:docMk/>
          <pc:sldMk cId="3264229099" sldId="269"/>
        </pc:sldMkLst>
        <pc:spChg chg="mod">
          <ac:chgData name="Adrian Falkowski (izinizik)" userId="S::izinizik@o365.mat.umk.pl::b32d68b3-cb20-41d7-9043-b8fb3d1f2f49" providerId="AD" clId="Web-{C168CD34-CF95-4732-922C-F8776156BE5A}" dt="2023-11-03T20:56:56.781" v="7"/>
          <ac:spMkLst>
            <pc:docMk/>
            <pc:sldMk cId="3264229099" sldId="269"/>
            <ac:spMk id="2" creationId="{11ABBB73-5C0F-FB86-B19A-05B71CC598DA}"/>
          </ac:spMkLst>
        </pc:spChg>
        <pc:spChg chg="add del mod">
          <ac:chgData name="Adrian Falkowski (izinizik)" userId="S::izinizik@o365.mat.umk.pl::b32d68b3-cb20-41d7-9043-b8fb3d1f2f49" providerId="AD" clId="Web-{C168CD34-CF95-4732-922C-F8776156BE5A}" dt="2023-11-03T20:56:56.781" v="7"/>
          <ac:spMkLst>
            <pc:docMk/>
            <pc:sldMk cId="3264229099" sldId="269"/>
            <ac:spMk id="3" creationId="{12C3A312-E027-F5E1-6FD2-C16D4B4448B1}"/>
          </ac:spMkLst>
        </pc:spChg>
        <pc:spChg chg="add del">
          <ac:chgData name="Adrian Falkowski (izinizik)" userId="S::izinizik@o365.mat.umk.pl::b32d68b3-cb20-41d7-9043-b8fb3d1f2f49" providerId="AD" clId="Web-{C168CD34-CF95-4732-922C-F8776156BE5A}" dt="2023-11-03T20:56:56.765" v="6"/>
          <ac:spMkLst>
            <pc:docMk/>
            <pc:sldMk cId="3264229099" sldId="269"/>
            <ac:spMk id="16" creationId="{738F59A4-4431-460D-8E49-6E65C189A566}"/>
          </ac:spMkLst>
        </pc:spChg>
        <pc:spChg chg="add">
          <ac:chgData name="Adrian Falkowski (izinizik)" userId="S::izinizik@o365.mat.umk.pl::b32d68b3-cb20-41d7-9043-b8fb3d1f2f49" providerId="AD" clId="Web-{C168CD34-CF95-4732-922C-F8776156BE5A}" dt="2023-11-03T20:56:56.781" v="7"/>
          <ac:spMkLst>
            <pc:docMk/>
            <pc:sldMk cId="3264229099" sldId="269"/>
            <ac:spMk id="28" creationId="{04812C46-200A-4DEB-A05E-3ED6C68C2387}"/>
          </ac:spMkLst>
        </pc:spChg>
        <pc:spChg chg="add">
          <ac:chgData name="Adrian Falkowski (izinizik)" userId="S::izinizik@o365.mat.umk.pl::b32d68b3-cb20-41d7-9043-b8fb3d1f2f49" providerId="AD" clId="Web-{C168CD34-CF95-4732-922C-F8776156BE5A}" dt="2023-11-03T20:56:56.781" v="7"/>
          <ac:spMkLst>
            <pc:docMk/>
            <pc:sldMk cId="3264229099" sldId="269"/>
            <ac:spMk id="30" creationId="{D1EA859B-E555-4109-94F3-6700E046E008}"/>
          </ac:spMkLst>
        </pc:spChg>
        <pc:spChg chg="add">
          <ac:chgData name="Adrian Falkowski (izinizik)" userId="S::izinizik@o365.mat.umk.pl::b32d68b3-cb20-41d7-9043-b8fb3d1f2f49" providerId="AD" clId="Web-{C168CD34-CF95-4732-922C-F8776156BE5A}" dt="2023-11-03T20:56:56.781" v="7"/>
          <ac:spMkLst>
            <pc:docMk/>
            <pc:sldMk cId="3264229099" sldId="269"/>
            <ac:spMk id="31" creationId="{12C3A312-E027-F5E1-6FD2-C16D4B4448B1}"/>
          </ac:spMkLst>
        </pc:spChg>
        <pc:grpChg chg="add del">
          <ac:chgData name="Adrian Falkowski (izinizik)" userId="S::izinizik@o365.mat.umk.pl::b32d68b3-cb20-41d7-9043-b8fb3d1f2f49" providerId="AD" clId="Web-{C168CD34-CF95-4732-922C-F8776156BE5A}" dt="2023-11-03T20:56:56.765" v="6"/>
          <ac:grpSpMkLst>
            <pc:docMk/>
            <pc:sldMk cId="3264229099" sldId="269"/>
            <ac:grpSpMk id="18" creationId="{8A919B9C-5C01-47E4-B2F2-45F589208ABF}"/>
          </ac:grpSpMkLst>
        </pc:grpChg>
        <pc:graphicFrameChg chg="add del">
          <ac:chgData name="Adrian Falkowski (izinizik)" userId="S::izinizik@o365.mat.umk.pl::b32d68b3-cb20-41d7-9043-b8fb3d1f2f49" providerId="AD" clId="Web-{C168CD34-CF95-4732-922C-F8776156BE5A}" dt="2023-11-03T20:56:56.765" v="6"/>
          <ac:graphicFrameMkLst>
            <pc:docMk/>
            <pc:sldMk cId="3264229099" sldId="269"/>
            <ac:graphicFrameMk id="26" creationId="{99803BD2-47A8-7710-1ACE-148EFB8A1AFA}"/>
          </ac:graphicFrameMkLst>
        </pc:graphicFrameChg>
        <pc:picChg chg="add del">
          <ac:chgData name="Adrian Falkowski (izinizik)" userId="S::izinizik@o365.mat.umk.pl::b32d68b3-cb20-41d7-9043-b8fb3d1f2f49" providerId="AD" clId="Web-{C168CD34-CF95-4732-922C-F8776156BE5A}" dt="2023-11-03T20:56:44.327" v="4"/>
          <ac:picMkLst>
            <pc:docMk/>
            <pc:sldMk cId="3264229099" sldId="269"/>
            <ac:picMk id="6" creationId="{4B20FD2D-C52A-D40E-7638-93FB1CD5B86C}"/>
          </ac:picMkLst>
        </pc:picChg>
        <pc:picChg chg="add">
          <ac:chgData name="Adrian Falkowski (izinizik)" userId="S::izinizik@o365.mat.umk.pl::b32d68b3-cb20-41d7-9043-b8fb3d1f2f49" providerId="AD" clId="Web-{C168CD34-CF95-4732-922C-F8776156BE5A}" dt="2023-11-03T20:56:56.781" v="7"/>
          <ac:picMkLst>
            <pc:docMk/>
            <pc:sldMk cId="3264229099" sldId="269"/>
            <ac:picMk id="29" creationId="{CE7F3C04-1464-8E35-20C0-7C4848D047B0}"/>
          </ac:picMkLst>
        </pc:picChg>
      </pc:sldChg>
    </pc:docChg>
  </pc:docChgLst>
  <pc:docChgLst>
    <pc:chgData name="Joanna Karłowska-Pik (joanka)" userId="S::joanka@o365.mat.umk.pl::688c4c39-849c-425b-8f18-dc574e392870" providerId="AD" clId="Web-{42CF9716-9D5E-4A3C-AB56-CE3B81B2BCD2}"/>
    <pc:docChg chg="modSld">
      <pc:chgData name="Joanna Karłowska-Pik (joanka)" userId="S::joanka@o365.mat.umk.pl::688c4c39-849c-425b-8f18-dc574e392870" providerId="AD" clId="Web-{42CF9716-9D5E-4A3C-AB56-CE3B81B2BCD2}" dt="2023-11-22T22:44:54.807" v="11" actId="14100"/>
      <pc:docMkLst>
        <pc:docMk/>
      </pc:docMkLst>
      <pc:sldChg chg="modSp">
        <pc:chgData name="Joanna Karłowska-Pik (joanka)" userId="S::joanka@o365.mat.umk.pl::688c4c39-849c-425b-8f18-dc574e392870" providerId="AD" clId="Web-{42CF9716-9D5E-4A3C-AB56-CE3B81B2BCD2}" dt="2023-11-22T22:41:58.333" v="0" actId="14100"/>
        <pc:sldMkLst>
          <pc:docMk/>
          <pc:sldMk cId="3298389341" sldId="257"/>
        </pc:sldMkLst>
        <pc:spChg chg="mod">
          <ac:chgData name="Joanna Karłowska-Pik (joanka)" userId="S::joanka@o365.mat.umk.pl::688c4c39-849c-425b-8f18-dc574e392870" providerId="AD" clId="Web-{42CF9716-9D5E-4A3C-AB56-CE3B81B2BCD2}" dt="2023-11-22T22:41:58.333" v="0" actId="14100"/>
          <ac:spMkLst>
            <pc:docMk/>
            <pc:sldMk cId="3298389341" sldId="257"/>
            <ac:spMk id="3" creationId="{EC9D5A92-ECE3-B0C6-6A5E-58010EFC50F8}"/>
          </ac:spMkLst>
        </pc:spChg>
      </pc:sldChg>
      <pc:sldChg chg="modSp">
        <pc:chgData name="Joanna Karłowska-Pik (joanka)" userId="S::joanka@o365.mat.umk.pl::688c4c39-849c-425b-8f18-dc574e392870" providerId="AD" clId="Web-{42CF9716-9D5E-4A3C-AB56-CE3B81B2BCD2}" dt="2023-11-22T22:44:13.946" v="6" actId="20577"/>
        <pc:sldMkLst>
          <pc:docMk/>
          <pc:sldMk cId="3124740467" sldId="288"/>
        </pc:sldMkLst>
        <pc:spChg chg="mod">
          <ac:chgData name="Joanna Karłowska-Pik (joanka)" userId="S::joanka@o365.mat.umk.pl::688c4c39-849c-425b-8f18-dc574e392870" providerId="AD" clId="Web-{42CF9716-9D5E-4A3C-AB56-CE3B81B2BCD2}" dt="2023-11-22T22:44:13.946" v="6" actId="20577"/>
          <ac:spMkLst>
            <pc:docMk/>
            <pc:sldMk cId="3124740467" sldId="288"/>
            <ac:spMk id="3" creationId="{733AE70B-8C55-F03F-DC31-C04177EEB689}"/>
          </ac:spMkLst>
        </pc:spChg>
      </pc:sldChg>
      <pc:sldChg chg="modSp">
        <pc:chgData name="Joanna Karłowska-Pik (joanka)" userId="S::joanka@o365.mat.umk.pl::688c4c39-849c-425b-8f18-dc574e392870" providerId="AD" clId="Web-{42CF9716-9D5E-4A3C-AB56-CE3B81B2BCD2}" dt="2023-11-22T22:44:54.807" v="11" actId="14100"/>
        <pc:sldMkLst>
          <pc:docMk/>
          <pc:sldMk cId="2383218755" sldId="292"/>
        </pc:sldMkLst>
        <pc:spChg chg="mod">
          <ac:chgData name="Joanna Karłowska-Pik (joanka)" userId="S::joanka@o365.mat.umk.pl::688c4c39-849c-425b-8f18-dc574e392870" providerId="AD" clId="Web-{42CF9716-9D5E-4A3C-AB56-CE3B81B2BCD2}" dt="2023-11-22T22:44:54.807" v="11" actId="14100"/>
          <ac:spMkLst>
            <pc:docMk/>
            <pc:sldMk cId="2383218755" sldId="292"/>
            <ac:spMk id="3" creationId="{FD506979-3453-E96B-13F7-7F96CE1CD717}"/>
          </ac:spMkLst>
        </pc:spChg>
      </pc:sldChg>
      <pc:sldChg chg="modSp">
        <pc:chgData name="Joanna Karłowska-Pik (joanka)" userId="S::joanka@o365.mat.umk.pl::688c4c39-849c-425b-8f18-dc574e392870" providerId="AD" clId="Web-{42CF9716-9D5E-4A3C-AB56-CE3B81B2BCD2}" dt="2023-11-22T22:42:20.802" v="2" actId="20577"/>
        <pc:sldMkLst>
          <pc:docMk/>
          <pc:sldMk cId="676619542" sldId="296"/>
        </pc:sldMkLst>
        <pc:spChg chg="mod">
          <ac:chgData name="Joanna Karłowska-Pik (joanka)" userId="S::joanka@o365.mat.umk.pl::688c4c39-849c-425b-8f18-dc574e392870" providerId="AD" clId="Web-{42CF9716-9D5E-4A3C-AB56-CE3B81B2BCD2}" dt="2023-11-22T22:42:20.802" v="2" actId="20577"/>
          <ac:spMkLst>
            <pc:docMk/>
            <pc:sldMk cId="676619542" sldId="296"/>
            <ac:spMk id="3" creationId="{254712F5-B5E0-EAE0-02AB-DD1498253BCF}"/>
          </ac:spMkLst>
        </pc:spChg>
      </pc:sldChg>
    </pc:docChg>
  </pc:docChgLst>
  <pc:docChgLst>
    <pc:chgData name="Anna Kwiatkowska (aba)" userId="S::aba@o365.mat.umk.pl::ed6c940c-1a44-4dd2-bede-f14251c2d85a" providerId="AD" clId="Web-{EA7B6A97-D627-4029-8CE8-95DA4FA5C598}"/>
    <pc:docChg chg="modSld">
      <pc:chgData name="Anna Kwiatkowska (aba)" userId="S::aba@o365.mat.umk.pl::ed6c940c-1a44-4dd2-bede-f14251c2d85a" providerId="AD" clId="Web-{EA7B6A97-D627-4029-8CE8-95DA4FA5C598}" dt="2023-11-05T22:38:08.429" v="6" actId="20577"/>
      <pc:docMkLst>
        <pc:docMk/>
      </pc:docMkLst>
      <pc:sldChg chg="modSp">
        <pc:chgData name="Anna Kwiatkowska (aba)" userId="S::aba@o365.mat.umk.pl::ed6c940c-1a44-4dd2-bede-f14251c2d85a" providerId="AD" clId="Web-{EA7B6A97-D627-4029-8CE8-95DA4FA5C598}" dt="2023-11-05T22:36:18.894" v="3" actId="20577"/>
        <pc:sldMkLst>
          <pc:docMk/>
          <pc:sldMk cId="3470389059" sldId="274"/>
        </pc:sldMkLst>
        <pc:spChg chg="mod">
          <ac:chgData name="Anna Kwiatkowska (aba)" userId="S::aba@o365.mat.umk.pl::ed6c940c-1a44-4dd2-bede-f14251c2d85a" providerId="AD" clId="Web-{EA7B6A97-D627-4029-8CE8-95DA4FA5C598}" dt="2023-11-05T22:36:18.894" v="3" actId="20577"/>
          <ac:spMkLst>
            <pc:docMk/>
            <pc:sldMk cId="3470389059" sldId="274"/>
            <ac:spMk id="3" creationId="{3156BF68-3C04-B267-97A5-4C92DCB16CAC}"/>
          </ac:spMkLst>
        </pc:spChg>
      </pc:sldChg>
      <pc:sldChg chg="modSp">
        <pc:chgData name="Anna Kwiatkowska (aba)" userId="S::aba@o365.mat.umk.pl::ed6c940c-1a44-4dd2-bede-f14251c2d85a" providerId="AD" clId="Web-{EA7B6A97-D627-4029-8CE8-95DA4FA5C598}" dt="2023-11-05T22:33:22.733" v="0" actId="20577"/>
        <pc:sldMkLst>
          <pc:docMk/>
          <pc:sldMk cId="2221608368" sldId="284"/>
        </pc:sldMkLst>
        <pc:spChg chg="mod">
          <ac:chgData name="Anna Kwiatkowska (aba)" userId="S::aba@o365.mat.umk.pl::ed6c940c-1a44-4dd2-bede-f14251c2d85a" providerId="AD" clId="Web-{EA7B6A97-D627-4029-8CE8-95DA4FA5C598}" dt="2023-11-05T22:33:22.733" v="0" actId="20577"/>
          <ac:spMkLst>
            <pc:docMk/>
            <pc:sldMk cId="2221608368" sldId="284"/>
            <ac:spMk id="2" creationId="{B53D1148-3E67-895E-5797-60D68F124A5D}"/>
          </ac:spMkLst>
        </pc:spChg>
      </pc:sldChg>
      <pc:sldChg chg="modSp">
        <pc:chgData name="Anna Kwiatkowska (aba)" userId="S::aba@o365.mat.umk.pl::ed6c940c-1a44-4dd2-bede-f14251c2d85a" providerId="AD" clId="Web-{EA7B6A97-D627-4029-8CE8-95DA4FA5C598}" dt="2023-11-05T22:38:08.429" v="6" actId="20577"/>
        <pc:sldMkLst>
          <pc:docMk/>
          <pc:sldMk cId="3124740467" sldId="288"/>
        </pc:sldMkLst>
        <pc:spChg chg="mod">
          <ac:chgData name="Anna Kwiatkowska (aba)" userId="S::aba@o365.mat.umk.pl::ed6c940c-1a44-4dd2-bede-f14251c2d85a" providerId="AD" clId="Web-{EA7B6A97-D627-4029-8CE8-95DA4FA5C598}" dt="2023-11-05T22:38:08.429" v="6" actId="20577"/>
          <ac:spMkLst>
            <pc:docMk/>
            <pc:sldMk cId="3124740467" sldId="288"/>
            <ac:spMk id="3" creationId="{733AE70B-8C55-F03F-DC31-C04177EEB689}"/>
          </ac:spMkLst>
        </pc:spChg>
      </pc:sldChg>
    </pc:docChg>
  </pc:docChgLst>
  <pc:docChgLst>
    <pc:chgData name="Adrian Falkowski (izinizik)" userId="S::izinizik@o365.mat.umk.pl::b32d68b3-cb20-41d7-9043-b8fb3d1f2f49" providerId="AD" clId="Web-{EFD59CE6-9EA2-42C9-B625-16916E318849}"/>
    <pc:docChg chg="modSld">
      <pc:chgData name="Adrian Falkowski (izinizik)" userId="S::izinizik@o365.mat.umk.pl::b32d68b3-cb20-41d7-9043-b8fb3d1f2f49" providerId="AD" clId="Web-{EFD59CE6-9EA2-42C9-B625-16916E318849}" dt="2023-11-05T16:32:10.519" v="20" actId="20577"/>
      <pc:docMkLst>
        <pc:docMk/>
      </pc:docMkLst>
      <pc:sldChg chg="modSp">
        <pc:chgData name="Adrian Falkowski (izinizik)" userId="S::izinizik@o365.mat.umk.pl::b32d68b3-cb20-41d7-9043-b8fb3d1f2f49" providerId="AD" clId="Web-{EFD59CE6-9EA2-42C9-B625-16916E318849}" dt="2023-11-05T16:18:05.701" v="5" actId="20577"/>
        <pc:sldMkLst>
          <pc:docMk/>
          <pc:sldMk cId="3985120054" sldId="270"/>
        </pc:sldMkLst>
        <pc:spChg chg="mod">
          <ac:chgData name="Adrian Falkowski (izinizik)" userId="S::izinizik@o365.mat.umk.pl::b32d68b3-cb20-41d7-9043-b8fb3d1f2f49" providerId="AD" clId="Web-{EFD59CE6-9EA2-42C9-B625-16916E318849}" dt="2023-11-05T16:18:05.701" v="5" actId="20577"/>
          <ac:spMkLst>
            <pc:docMk/>
            <pc:sldMk cId="3985120054" sldId="270"/>
            <ac:spMk id="3" creationId="{72C21FF1-9714-CDAA-66DC-9100DC0A3999}"/>
          </ac:spMkLst>
        </pc:spChg>
      </pc:sldChg>
      <pc:sldChg chg="modSp">
        <pc:chgData name="Adrian Falkowski (izinizik)" userId="S::izinizik@o365.mat.umk.pl::b32d68b3-cb20-41d7-9043-b8fb3d1f2f49" providerId="AD" clId="Web-{EFD59CE6-9EA2-42C9-B625-16916E318849}" dt="2023-11-05T16:30:51.564" v="17" actId="20577"/>
        <pc:sldMkLst>
          <pc:docMk/>
          <pc:sldMk cId="3470389059" sldId="274"/>
        </pc:sldMkLst>
        <pc:spChg chg="mod">
          <ac:chgData name="Adrian Falkowski (izinizik)" userId="S::izinizik@o365.mat.umk.pl::b32d68b3-cb20-41d7-9043-b8fb3d1f2f49" providerId="AD" clId="Web-{EFD59CE6-9EA2-42C9-B625-16916E318849}" dt="2023-11-05T16:30:51.564" v="17" actId="20577"/>
          <ac:spMkLst>
            <pc:docMk/>
            <pc:sldMk cId="3470389059" sldId="274"/>
            <ac:spMk id="2" creationId="{D8608EFC-E6F5-A359-C66A-B71047CA34B1}"/>
          </ac:spMkLst>
        </pc:spChg>
      </pc:sldChg>
      <pc:sldChg chg="modSp">
        <pc:chgData name="Adrian Falkowski (izinizik)" userId="S::izinizik@o365.mat.umk.pl::b32d68b3-cb20-41d7-9043-b8fb3d1f2f49" providerId="AD" clId="Web-{EFD59CE6-9EA2-42C9-B625-16916E318849}" dt="2023-11-05T16:16:12.589" v="2" actId="20577"/>
        <pc:sldMkLst>
          <pc:docMk/>
          <pc:sldMk cId="3458579912" sldId="281"/>
        </pc:sldMkLst>
        <pc:spChg chg="mod">
          <ac:chgData name="Adrian Falkowski (izinizik)" userId="S::izinizik@o365.mat.umk.pl::b32d68b3-cb20-41d7-9043-b8fb3d1f2f49" providerId="AD" clId="Web-{EFD59CE6-9EA2-42C9-B625-16916E318849}" dt="2023-11-05T16:16:12.589" v="2" actId="20577"/>
          <ac:spMkLst>
            <pc:docMk/>
            <pc:sldMk cId="3458579912" sldId="281"/>
            <ac:spMk id="3" creationId="{B118D4D2-7768-DBAF-859D-9BC48DB35398}"/>
          </ac:spMkLst>
        </pc:spChg>
      </pc:sldChg>
      <pc:sldChg chg="modSp">
        <pc:chgData name="Adrian Falkowski (izinizik)" userId="S::izinizik@o365.mat.umk.pl::b32d68b3-cb20-41d7-9043-b8fb3d1f2f49" providerId="AD" clId="Web-{EFD59CE6-9EA2-42C9-B625-16916E318849}" dt="2023-11-05T16:26:42.745" v="16" actId="14100"/>
        <pc:sldMkLst>
          <pc:docMk/>
          <pc:sldMk cId="2221608368" sldId="284"/>
        </pc:sldMkLst>
        <pc:spChg chg="mod">
          <ac:chgData name="Adrian Falkowski (izinizik)" userId="S::izinizik@o365.mat.umk.pl::b32d68b3-cb20-41d7-9043-b8fb3d1f2f49" providerId="AD" clId="Web-{EFD59CE6-9EA2-42C9-B625-16916E318849}" dt="2023-11-05T16:26:42.745" v="16" actId="14100"/>
          <ac:spMkLst>
            <pc:docMk/>
            <pc:sldMk cId="2221608368" sldId="284"/>
            <ac:spMk id="2" creationId="{B53D1148-3E67-895E-5797-60D68F124A5D}"/>
          </ac:spMkLst>
        </pc:spChg>
      </pc:sldChg>
      <pc:sldChg chg="modSp">
        <pc:chgData name="Adrian Falkowski (izinizik)" userId="S::izinizik@o365.mat.umk.pl::b32d68b3-cb20-41d7-9043-b8fb3d1f2f49" providerId="AD" clId="Web-{EFD59CE6-9EA2-42C9-B625-16916E318849}" dt="2023-11-05T16:32:10.519" v="20" actId="20577"/>
        <pc:sldMkLst>
          <pc:docMk/>
          <pc:sldMk cId="2471599651" sldId="285"/>
        </pc:sldMkLst>
        <pc:spChg chg="mod">
          <ac:chgData name="Adrian Falkowski (izinizik)" userId="S::izinizik@o365.mat.umk.pl::b32d68b3-cb20-41d7-9043-b8fb3d1f2f49" providerId="AD" clId="Web-{EFD59CE6-9EA2-42C9-B625-16916E318849}" dt="2023-11-05T16:32:10.519" v="20" actId="20577"/>
          <ac:spMkLst>
            <pc:docMk/>
            <pc:sldMk cId="2471599651" sldId="285"/>
            <ac:spMk id="3" creationId="{FAD1A753-D314-EDA7-CCC8-E5069E7F81F1}"/>
          </ac:spMkLst>
        </pc:spChg>
      </pc:sldChg>
      <pc:sldChg chg="modSp">
        <pc:chgData name="Adrian Falkowski (izinizik)" userId="S::izinizik@o365.mat.umk.pl::b32d68b3-cb20-41d7-9043-b8fb3d1f2f49" providerId="AD" clId="Web-{EFD59CE6-9EA2-42C9-B625-16916E318849}" dt="2023-11-05T16:31:00.892" v="18" actId="20577"/>
        <pc:sldMkLst>
          <pc:docMk/>
          <pc:sldMk cId="2830317128" sldId="295"/>
        </pc:sldMkLst>
        <pc:spChg chg="mod">
          <ac:chgData name="Adrian Falkowski (izinizik)" userId="S::izinizik@o365.mat.umk.pl::b32d68b3-cb20-41d7-9043-b8fb3d1f2f49" providerId="AD" clId="Web-{EFD59CE6-9EA2-42C9-B625-16916E318849}" dt="2023-11-05T16:31:00.892" v="18" actId="20577"/>
          <ac:spMkLst>
            <pc:docMk/>
            <pc:sldMk cId="2830317128" sldId="295"/>
            <ac:spMk id="2" creationId="{5A40A223-4F70-6E5A-2F7B-AEEAFBAA2CEF}"/>
          </ac:spMkLst>
        </pc:spChg>
      </pc:sldChg>
    </pc:docChg>
  </pc:docChgLst>
  <pc:docChgLst>
    <pc:chgData name="Adrian Falkowski (izinizik)" userId="S::izinizik@o365.mat.umk.pl::b32d68b3-cb20-41d7-9043-b8fb3d1f2f49" providerId="AD" clId="Web-{7CE85C20-3362-4E33-9B47-B49BE18BDE62}"/>
    <pc:docChg chg="addSld delSld modSld">
      <pc:chgData name="Adrian Falkowski (izinizik)" userId="S::izinizik@o365.mat.umk.pl::b32d68b3-cb20-41d7-9043-b8fb3d1f2f49" providerId="AD" clId="Web-{7CE85C20-3362-4E33-9B47-B49BE18BDE62}" dt="2023-11-04T09:12:02.776" v="162" actId="20577"/>
      <pc:docMkLst>
        <pc:docMk/>
      </pc:docMkLst>
      <pc:sldChg chg="del">
        <pc:chgData name="Adrian Falkowski (izinizik)" userId="S::izinizik@o365.mat.umk.pl::b32d68b3-cb20-41d7-9043-b8fb3d1f2f49" providerId="AD" clId="Web-{7CE85C20-3362-4E33-9B47-B49BE18BDE62}" dt="2023-11-04T08:56:42.291" v="0"/>
        <pc:sldMkLst>
          <pc:docMk/>
          <pc:sldMk cId="3264229099" sldId="269"/>
        </pc:sldMkLst>
      </pc:sldChg>
      <pc:sldChg chg="modSp">
        <pc:chgData name="Adrian Falkowski (izinizik)" userId="S::izinizik@o365.mat.umk.pl::b32d68b3-cb20-41d7-9043-b8fb3d1f2f49" providerId="AD" clId="Web-{7CE85C20-3362-4E33-9B47-B49BE18BDE62}" dt="2023-11-04T09:03:40.540" v="60" actId="20577"/>
        <pc:sldMkLst>
          <pc:docMk/>
          <pc:sldMk cId="3985120054" sldId="270"/>
        </pc:sldMkLst>
        <pc:spChg chg="mod">
          <ac:chgData name="Adrian Falkowski (izinizik)" userId="S::izinizik@o365.mat.umk.pl::b32d68b3-cb20-41d7-9043-b8fb3d1f2f49" providerId="AD" clId="Web-{7CE85C20-3362-4E33-9B47-B49BE18BDE62}" dt="2023-11-04T09:03:40.540" v="60" actId="20577"/>
          <ac:spMkLst>
            <pc:docMk/>
            <pc:sldMk cId="3985120054" sldId="270"/>
            <ac:spMk id="3" creationId="{72C21FF1-9714-CDAA-66DC-9100DC0A3999}"/>
          </ac:spMkLst>
        </pc:spChg>
      </pc:sldChg>
      <pc:sldChg chg="modSp del">
        <pc:chgData name="Adrian Falkowski (izinizik)" userId="S::izinizik@o365.mat.umk.pl::b32d68b3-cb20-41d7-9043-b8fb3d1f2f49" providerId="AD" clId="Web-{7CE85C20-3362-4E33-9B47-B49BE18BDE62}" dt="2023-11-04T08:59:59.501" v="11"/>
        <pc:sldMkLst>
          <pc:docMk/>
          <pc:sldMk cId="2426378430" sldId="272"/>
        </pc:sldMkLst>
        <pc:spChg chg="mod">
          <ac:chgData name="Adrian Falkowski (izinizik)" userId="S::izinizik@o365.mat.umk.pl::b32d68b3-cb20-41d7-9043-b8fb3d1f2f49" providerId="AD" clId="Web-{7CE85C20-3362-4E33-9B47-B49BE18BDE62}" dt="2023-11-04T08:59:53.469" v="10" actId="20577"/>
          <ac:spMkLst>
            <pc:docMk/>
            <pc:sldMk cId="2426378430" sldId="272"/>
            <ac:spMk id="4" creationId="{420350AE-3BC1-7CF0-D0E0-A0FC09F2DB6A}"/>
          </ac:spMkLst>
        </pc:spChg>
      </pc:sldChg>
      <pc:sldChg chg="modSp">
        <pc:chgData name="Adrian Falkowski (izinizik)" userId="S::izinizik@o365.mat.umk.pl::b32d68b3-cb20-41d7-9043-b8fb3d1f2f49" providerId="AD" clId="Web-{7CE85C20-3362-4E33-9B47-B49BE18BDE62}" dt="2023-11-04T09:02:35.662" v="39" actId="20577"/>
        <pc:sldMkLst>
          <pc:docMk/>
          <pc:sldMk cId="1773413805" sldId="273"/>
        </pc:sldMkLst>
        <pc:spChg chg="mod">
          <ac:chgData name="Adrian Falkowski (izinizik)" userId="S::izinizik@o365.mat.umk.pl::b32d68b3-cb20-41d7-9043-b8fb3d1f2f49" providerId="AD" clId="Web-{7CE85C20-3362-4E33-9B47-B49BE18BDE62}" dt="2023-11-04T09:02:35.662" v="39" actId="20577"/>
          <ac:spMkLst>
            <pc:docMk/>
            <pc:sldMk cId="1773413805" sldId="273"/>
            <ac:spMk id="3" creationId="{7C55C903-5016-0D45-2E80-6256D3E55845}"/>
          </ac:spMkLst>
        </pc:spChg>
      </pc:sldChg>
      <pc:sldChg chg="modSp">
        <pc:chgData name="Adrian Falkowski (izinizik)" userId="S::izinizik@o365.mat.umk.pl::b32d68b3-cb20-41d7-9043-b8fb3d1f2f49" providerId="AD" clId="Web-{7CE85C20-3362-4E33-9B47-B49BE18BDE62}" dt="2023-11-04T09:02:53.038" v="41" actId="20577"/>
        <pc:sldMkLst>
          <pc:docMk/>
          <pc:sldMk cId="3470389059" sldId="274"/>
        </pc:sldMkLst>
        <pc:spChg chg="mod">
          <ac:chgData name="Adrian Falkowski (izinizik)" userId="S::izinizik@o365.mat.umk.pl::b32d68b3-cb20-41d7-9043-b8fb3d1f2f49" providerId="AD" clId="Web-{7CE85C20-3362-4E33-9B47-B49BE18BDE62}" dt="2023-11-04T09:02:53.038" v="41" actId="20577"/>
          <ac:spMkLst>
            <pc:docMk/>
            <pc:sldMk cId="3470389059" sldId="274"/>
            <ac:spMk id="3" creationId="{3156BF68-3C04-B267-97A5-4C92DCB16CAC}"/>
          </ac:spMkLst>
        </pc:spChg>
      </pc:sldChg>
      <pc:sldChg chg="modSp">
        <pc:chgData name="Adrian Falkowski (izinizik)" userId="S::izinizik@o365.mat.umk.pl::b32d68b3-cb20-41d7-9043-b8fb3d1f2f49" providerId="AD" clId="Web-{7CE85C20-3362-4E33-9B47-B49BE18BDE62}" dt="2023-11-04T09:05:18.746" v="72" actId="20577"/>
        <pc:sldMkLst>
          <pc:docMk/>
          <pc:sldMk cId="107560479" sldId="275"/>
        </pc:sldMkLst>
        <pc:spChg chg="mod">
          <ac:chgData name="Adrian Falkowski (izinizik)" userId="S::izinizik@o365.mat.umk.pl::b32d68b3-cb20-41d7-9043-b8fb3d1f2f49" providerId="AD" clId="Web-{7CE85C20-3362-4E33-9B47-B49BE18BDE62}" dt="2023-11-04T09:04:34.510" v="65" actId="20577"/>
          <ac:spMkLst>
            <pc:docMk/>
            <pc:sldMk cId="107560479" sldId="275"/>
            <ac:spMk id="2" creationId="{A520F919-EB8F-B336-CE2B-1D85147B5501}"/>
          </ac:spMkLst>
        </pc:spChg>
        <pc:spChg chg="mod">
          <ac:chgData name="Adrian Falkowski (izinizik)" userId="S::izinizik@o365.mat.umk.pl::b32d68b3-cb20-41d7-9043-b8fb3d1f2f49" providerId="AD" clId="Web-{7CE85C20-3362-4E33-9B47-B49BE18BDE62}" dt="2023-11-04T09:05:18.746" v="72" actId="20577"/>
          <ac:spMkLst>
            <pc:docMk/>
            <pc:sldMk cId="107560479" sldId="275"/>
            <ac:spMk id="3" creationId="{5A8A759C-F275-7C49-ADD3-D76A0C499280}"/>
          </ac:spMkLst>
        </pc:spChg>
      </pc:sldChg>
      <pc:sldChg chg="modSp">
        <pc:chgData name="Adrian Falkowski (izinizik)" userId="S::izinizik@o365.mat.umk.pl::b32d68b3-cb20-41d7-9043-b8fb3d1f2f49" providerId="AD" clId="Web-{7CE85C20-3362-4E33-9B47-B49BE18BDE62}" dt="2023-11-04T09:00:58.581" v="22" actId="20577"/>
        <pc:sldMkLst>
          <pc:docMk/>
          <pc:sldMk cId="2868442241" sldId="276"/>
        </pc:sldMkLst>
        <pc:spChg chg="mod">
          <ac:chgData name="Adrian Falkowski (izinizik)" userId="S::izinizik@o365.mat.umk.pl::b32d68b3-cb20-41d7-9043-b8fb3d1f2f49" providerId="AD" clId="Web-{7CE85C20-3362-4E33-9B47-B49BE18BDE62}" dt="2023-11-04T09:00:58.581" v="22" actId="20577"/>
          <ac:spMkLst>
            <pc:docMk/>
            <pc:sldMk cId="2868442241" sldId="276"/>
            <ac:spMk id="3" creationId="{6DABC16C-5A32-5BF7-70F3-8977312EB08D}"/>
          </ac:spMkLst>
        </pc:spChg>
      </pc:sldChg>
      <pc:sldChg chg="modSp">
        <pc:chgData name="Adrian Falkowski (izinizik)" userId="S::izinizik@o365.mat.umk.pl::b32d68b3-cb20-41d7-9043-b8fb3d1f2f49" providerId="AD" clId="Web-{7CE85C20-3362-4E33-9B47-B49BE18BDE62}" dt="2023-11-04T09:05:41.294" v="74" actId="20577"/>
        <pc:sldMkLst>
          <pc:docMk/>
          <pc:sldMk cId="3103942563" sldId="277"/>
        </pc:sldMkLst>
        <pc:spChg chg="mod">
          <ac:chgData name="Adrian Falkowski (izinizik)" userId="S::izinizik@o365.mat.umk.pl::b32d68b3-cb20-41d7-9043-b8fb3d1f2f49" providerId="AD" clId="Web-{7CE85C20-3362-4E33-9B47-B49BE18BDE62}" dt="2023-11-04T09:05:41.294" v="74" actId="20577"/>
          <ac:spMkLst>
            <pc:docMk/>
            <pc:sldMk cId="3103942563" sldId="277"/>
            <ac:spMk id="3" creationId="{C7663A3E-AE43-A908-5475-B317819A2004}"/>
          </ac:spMkLst>
        </pc:spChg>
      </pc:sldChg>
      <pc:sldChg chg="modSp">
        <pc:chgData name="Adrian Falkowski (izinizik)" userId="S::izinizik@o365.mat.umk.pl::b32d68b3-cb20-41d7-9043-b8fb3d1f2f49" providerId="AD" clId="Web-{7CE85C20-3362-4E33-9B47-B49BE18BDE62}" dt="2023-11-04T09:06:01.779" v="77" actId="20577"/>
        <pc:sldMkLst>
          <pc:docMk/>
          <pc:sldMk cId="3787950231" sldId="280"/>
        </pc:sldMkLst>
        <pc:spChg chg="mod">
          <ac:chgData name="Adrian Falkowski (izinizik)" userId="S::izinizik@o365.mat.umk.pl::b32d68b3-cb20-41d7-9043-b8fb3d1f2f49" providerId="AD" clId="Web-{7CE85C20-3362-4E33-9B47-B49BE18BDE62}" dt="2023-11-04T09:06:01.779" v="77" actId="20577"/>
          <ac:spMkLst>
            <pc:docMk/>
            <pc:sldMk cId="3787950231" sldId="280"/>
            <ac:spMk id="3" creationId="{F56E8004-204B-33C4-820E-A95C96258036}"/>
          </ac:spMkLst>
        </pc:spChg>
      </pc:sldChg>
      <pc:sldChg chg="modSp new">
        <pc:chgData name="Adrian Falkowski (izinizik)" userId="S::izinizik@o365.mat.umk.pl::b32d68b3-cb20-41d7-9043-b8fb3d1f2f49" providerId="AD" clId="Web-{7CE85C20-3362-4E33-9B47-B49BE18BDE62}" dt="2023-11-04T09:02:06.755" v="37" actId="20577"/>
        <pc:sldMkLst>
          <pc:docMk/>
          <pc:sldMk cId="3458579912" sldId="281"/>
        </pc:sldMkLst>
        <pc:spChg chg="mod">
          <ac:chgData name="Adrian Falkowski (izinizik)" userId="S::izinizik@o365.mat.umk.pl::b32d68b3-cb20-41d7-9043-b8fb3d1f2f49" providerId="AD" clId="Web-{7CE85C20-3362-4E33-9B47-B49BE18BDE62}" dt="2023-11-04T08:57:23.324" v="3" actId="20577"/>
          <ac:spMkLst>
            <pc:docMk/>
            <pc:sldMk cId="3458579912" sldId="281"/>
            <ac:spMk id="2" creationId="{98618937-7CD7-C37C-C2D6-B8134DD99AF2}"/>
          </ac:spMkLst>
        </pc:spChg>
        <pc:spChg chg="mod">
          <ac:chgData name="Adrian Falkowski (izinizik)" userId="S::izinizik@o365.mat.umk.pl::b32d68b3-cb20-41d7-9043-b8fb3d1f2f49" providerId="AD" clId="Web-{7CE85C20-3362-4E33-9B47-B49BE18BDE62}" dt="2023-11-04T09:02:06.755" v="37" actId="20577"/>
          <ac:spMkLst>
            <pc:docMk/>
            <pc:sldMk cId="3458579912" sldId="281"/>
            <ac:spMk id="3" creationId="{B118D4D2-7768-DBAF-859D-9BC48DB35398}"/>
          </ac:spMkLst>
        </pc:spChg>
      </pc:sldChg>
      <pc:sldChg chg="modSp new">
        <pc:chgData name="Adrian Falkowski (izinizik)" userId="S::izinizik@o365.mat.umk.pl::b32d68b3-cb20-41d7-9043-b8fb3d1f2f49" providerId="AD" clId="Web-{7CE85C20-3362-4E33-9B47-B49BE18BDE62}" dt="2023-11-04T09:01:27.973" v="28" actId="20577"/>
        <pc:sldMkLst>
          <pc:docMk/>
          <pc:sldMk cId="3251503521" sldId="282"/>
        </pc:sldMkLst>
        <pc:spChg chg="mod">
          <ac:chgData name="Adrian Falkowski (izinizik)" userId="S::izinizik@o365.mat.umk.pl::b32d68b3-cb20-41d7-9043-b8fb3d1f2f49" providerId="AD" clId="Web-{7CE85C20-3362-4E33-9B47-B49BE18BDE62}" dt="2023-11-04T09:00:11.798" v="18" actId="20577"/>
          <ac:spMkLst>
            <pc:docMk/>
            <pc:sldMk cId="3251503521" sldId="282"/>
            <ac:spMk id="2" creationId="{5A40A223-4F70-6E5A-2F7B-AEEAFBAA2CEF}"/>
          </ac:spMkLst>
        </pc:spChg>
        <pc:spChg chg="mod">
          <ac:chgData name="Adrian Falkowski (izinizik)" userId="S::izinizik@o365.mat.umk.pl::b32d68b3-cb20-41d7-9043-b8fb3d1f2f49" providerId="AD" clId="Web-{7CE85C20-3362-4E33-9B47-B49BE18BDE62}" dt="2023-11-04T09:01:27.973" v="28" actId="20577"/>
          <ac:spMkLst>
            <pc:docMk/>
            <pc:sldMk cId="3251503521" sldId="282"/>
            <ac:spMk id="3" creationId="{682BD8A8-C9B4-264D-3713-3CB4B68741CD}"/>
          </ac:spMkLst>
        </pc:spChg>
      </pc:sldChg>
      <pc:sldChg chg="modSp new">
        <pc:chgData name="Adrian Falkowski (izinizik)" userId="S::izinizik@o365.mat.umk.pl::b32d68b3-cb20-41d7-9043-b8fb3d1f2f49" providerId="AD" clId="Web-{7CE85C20-3362-4E33-9B47-B49BE18BDE62}" dt="2023-11-04T09:03:48.884" v="62" actId="20577"/>
        <pc:sldMkLst>
          <pc:docMk/>
          <pc:sldMk cId="3125421778" sldId="283"/>
        </pc:sldMkLst>
        <pc:spChg chg="mod">
          <ac:chgData name="Adrian Falkowski (izinizik)" userId="S::izinizik@o365.mat.umk.pl::b32d68b3-cb20-41d7-9043-b8fb3d1f2f49" providerId="AD" clId="Web-{7CE85C20-3362-4E33-9B47-B49BE18BDE62}" dt="2023-11-04T09:03:29.742" v="59" actId="20577"/>
          <ac:spMkLst>
            <pc:docMk/>
            <pc:sldMk cId="3125421778" sldId="283"/>
            <ac:spMk id="2" creationId="{5C5F2EE5-78A3-3F5D-F7AE-6BBB7829C52A}"/>
          </ac:spMkLst>
        </pc:spChg>
        <pc:spChg chg="mod">
          <ac:chgData name="Adrian Falkowski (izinizik)" userId="S::izinizik@o365.mat.umk.pl::b32d68b3-cb20-41d7-9043-b8fb3d1f2f49" providerId="AD" clId="Web-{7CE85C20-3362-4E33-9B47-B49BE18BDE62}" dt="2023-11-04T09:03:48.884" v="62" actId="20577"/>
          <ac:spMkLst>
            <pc:docMk/>
            <pc:sldMk cId="3125421778" sldId="283"/>
            <ac:spMk id="3" creationId="{0CB15977-3BAB-B1EB-A1DE-D85167ECF443}"/>
          </ac:spMkLst>
        </pc:spChg>
      </pc:sldChg>
      <pc:sldChg chg="modSp new">
        <pc:chgData name="Adrian Falkowski (izinizik)" userId="S::izinizik@o365.mat.umk.pl::b32d68b3-cb20-41d7-9043-b8fb3d1f2f49" providerId="AD" clId="Web-{7CE85C20-3362-4E33-9B47-B49BE18BDE62}" dt="2023-11-04T09:06:28.014" v="81" actId="20577"/>
        <pc:sldMkLst>
          <pc:docMk/>
          <pc:sldMk cId="2221608368" sldId="284"/>
        </pc:sldMkLst>
        <pc:spChg chg="mod">
          <ac:chgData name="Adrian Falkowski (izinizik)" userId="S::izinizik@o365.mat.umk.pl::b32d68b3-cb20-41d7-9043-b8fb3d1f2f49" providerId="AD" clId="Web-{7CE85C20-3362-4E33-9B47-B49BE18BDE62}" dt="2023-11-04T09:06:10.732" v="79" actId="20577"/>
          <ac:spMkLst>
            <pc:docMk/>
            <pc:sldMk cId="2221608368" sldId="284"/>
            <ac:spMk id="2" creationId="{B53D1148-3E67-895E-5797-60D68F124A5D}"/>
          </ac:spMkLst>
        </pc:spChg>
        <pc:spChg chg="mod">
          <ac:chgData name="Adrian Falkowski (izinizik)" userId="S::izinizik@o365.mat.umk.pl::b32d68b3-cb20-41d7-9043-b8fb3d1f2f49" providerId="AD" clId="Web-{7CE85C20-3362-4E33-9B47-B49BE18BDE62}" dt="2023-11-04T09:06:28.014" v="81" actId="20577"/>
          <ac:spMkLst>
            <pc:docMk/>
            <pc:sldMk cId="2221608368" sldId="284"/>
            <ac:spMk id="3" creationId="{FAD1A753-D314-EDA7-CCC8-E5069E7F81F1}"/>
          </ac:spMkLst>
        </pc:spChg>
      </pc:sldChg>
      <pc:sldChg chg="modSp add replId">
        <pc:chgData name="Adrian Falkowski (izinizik)" userId="S::izinizik@o365.mat.umk.pl::b32d68b3-cb20-41d7-9043-b8fb3d1f2f49" providerId="AD" clId="Web-{7CE85C20-3362-4E33-9B47-B49BE18BDE62}" dt="2023-11-04T09:07:16.453" v="86" actId="20577"/>
        <pc:sldMkLst>
          <pc:docMk/>
          <pc:sldMk cId="2471599651" sldId="285"/>
        </pc:sldMkLst>
        <pc:spChg chg="mod">
          <ac:chgData name="Adrian Falkowski (izinizik)" userId="S::izinizik@o365.mat.umk.pl::b32d68b3-cb20-41d7-9043-b8fb3d1f2f49" providerId="AD" clId="Web-{7CE85C20-3362-4E33-9B47-B49BE18BDE62}" dt="2023-11-04T09:06:40.343" v="84" actId="20577"/>
          <ac:spMkLst>
            <pc:docMk/>
            <pc:sldMk cId="2471599651" sldId="285"/>
            <ac:spMk id="2" creationId="{B53D1148-3E67-895E-5797-60D68F124A5D}"/>
          </ac:spMkLst>
        </pc:spChg>
        <pc:spChg chg="mod">
          <ac:chgData name="Adrian Falkowski (izinizik)" userId="S::izinizik@o365.mat.umk.pl::b32d68b3-cb20-41d7-9043-b8fb3d1f2f49" providerId="AD" clId="Web-{7CE85C20-3362-4E33-9B47-B49BE18BDE62}" dt="2023-11-04T09:07:16.453" v="86" actId="20577"/>
          <ac:spMkLst>
            <pc:docMk/>
            <pc:sldMk cId="2471599651" sldId="285"/>
            <ac:spMk id="3" creationId="{FAD1A753-D314-EDA7-CCC8-E5069E7F81F1}"/>
          </ac:spMkLst>
        </pc:spChg>
      </pc:sldChg>
      <pc:sldChg chg="modSp new">
        <pc:chgData name="Adrian Falkowski (izinizik)" userId="S::izinizik@o365.mat.umk.pl::b32d68b3-cb20-41d7-9043-b8fb3d1f2f49" providerId="AD" clId="Web-{7CE85C20-3362-4E33-9B47-B49BE18BDE62}" dt="2023-11-04T09:07:55.127" v="100" actId="20577"/>
        <pc:sldMkLst>
          <pc:docMk/>
          <pc:sldMk cId="1754174468" sldId="286"/>
        </pc:sldMkLst>
        <pc:spChg chg="mod">
          <ac:chgData name="Adrian Falkowski (izinizik)" userId="S::izinizik@o365.mat.umk.pl::b32d68b3-cb20-41d7-9043-b8fb3d1f2f49" providerId="AD" clId="Web-{7CE85C20-3362-4E33-9B47-B49BE18BDE62}" dt="2023-11-04T09:07:36.142" v="98" actId="20577"/>
          <ac:spMkLst>
            <pc:docMk/>
            <pc:sldMk cId="1754174468" sldId="286"/>
            <ac:spMk id="2" creationId="{AB9E65FA-DF84-3FAD-8595-A3EF316DA991}"/>
          </ac:spMkLst>
        </pc:spChg>
        <pc:spChg chg="mod">
          <ac:chgData name="Adrian Falkowski (izinizik)" userId="S::izinizik@o365.mat.umk.pl::b32d68b3-cb20-41d7-9043-b8fb3d1f2f49" providerId="AD" clId="Web-{7CE85C20-3362-4E33-9B47-B49BE18BDE62}" dt="2023-11-04T09:07:55.127" v="100" actId="20577"/>
          <ac:spMkLst>
            <pc:docMk/>
            <pc:sldMk cId="1754174468" sldId="286"/>
            <ac:spMk id="3" creationId="{DF9DAC7B-762F-BEDA-A9F8-6AD4F387A87F}"/>
          </ac:spMkLst>
        </pc:spChg>
      </pc:sldChg>
      <pc:sldChg chg="modSp new">
        <pc:chgData name="Adrian Falkowski (izinizik)" userId="S::izinizik@o365.mat.umk.pl::b32d68b3-cb20-41d7-9043-b8fb3d1f2f49" providerId="AD" clId="Web-{7CE85C20-3362-4E33-9B47-B49BE18BDE62}" dt="2023-11-04T09:08:20.190" v="123" actId="20577"/>
        <pc:sldMkLst>
          <pc:docMk/>
          <pc:sldMk cId="3366332674" sldId="287"/>
        </pc:sldMkLst>
        <pc:spChg chg="mod">
          <ac:chgData name="Adrian Falkowski (izinizik)" userId="S::izinizik@o365.mat.umk.pl::b32d68b3-cb20-41d7-9043-b8fb3d1f2f49" providerId="AD" clId="Web-{7CE85C20-3362-4E33-9B47-B49BE18BDE62}" dt="2023-11-04T09:08:14.549" v="121" actId="20577"/>
          <ac:spMkLst>
            <pc:docMk/>
            <pc:sldMk cId="3366332674" sldId="287"/>
            <ac:spMk id="2" creationId="{FF47EF8E-4319-853A-3DF6-ACB307D81AB2}"/>
          </ac:spMkLst>
        </pc:spChg>
        <pc:spChg chg="mod">
          <ac:chgData name="Adrian Falkowski (izinizik)" userId="S::izinizik@o365.mat.umk.pl::b32d68b3-cb20-41d7-9043-b8fb3d1f2f49" providerId="AD" clId="Web-{7CE85C20-3362-4E33-9B47-B49BE18BDE62}" dt="2023-11-04T09:08:20.190" v="123" actId="20577"/>
          <ac:spMkLst>
            <pc:docMk/>
            <pc:sldMk cId="3366332674" sldId="287"/>
            <ac:spMk id="3" creationId="{83093E9B-D34E-337F-E81E-44A2BCF60B91}"/>
          </ac:spMkLst>
        </pc:spChg>
      </pc:sldChg>
      <pc:sldChg chg="modSp new">
        <pc:chgData name="Adrian Falkowski (izinizik)" userId="S::izinizik@o365.mat.umk.pl::b32d68b3-cb20-41d7-9043-b8fb3d1f2f49" providerId="AD" clId="Web-{7CE85C20-3362-4E33-9B47-B49BE18BDE62}" dt="2023-11-04T09:08:54.207" v="127" actId="20577"/>
        <pc:sldMkLst>
          <pc:docMk/>
          <pc:sldMk cId="3124740467" sldId="288"/>
        </pc:sldMkLst>
        <pc:spChg chg="mod">
          <ac:chgData name="Adrian Falkowski (izinizik)" userId="S::izinizik@o365.mat.umk.pl::b32d68b3-cb20-41d7-9043-b8fb3d1f2f49" providerId="AD" clId="Web-{7CE85C20-3362-4E33-9B47-B49BE18BDE62}" dt="2023-11-04T09:08:33.409" v="125" actId="20577"/>
          <ac:spMkLst>
            <pc:docMk/>
            <pc:sldMk cId="3124740467" sldId="288"/>
            <ac:spMk id="2" creationId="{AFE44F02-AECF-40B9-9FC0-3A37A76378DD}"/>
          </ac:spMkLst>
        </pc:spChg>
        <pc:spChg chg="mod">
          <ac:chgData name="Adrian Falkowski (izinizik)" userId="S::izinizik@o365.mat.umk.pl::b32d68b3-cb20-41d7-9043-b8fb3d1f2f49" providerId="AD" clId="Web-{7CE85C20-3362-4E33-9B47-B49BE18BDE62}" dt="2023-11-04T09:08:54.207" v="127" actId="20577"/>
          <ac:spMkLst>
            <pc:docMk/>
            <pc:sldMk cId="3124740467" sldId="288"/>
            <ac:spMk id="3" creationId="{733AE70B-8C55-F03F-DC31-C04177EEB689}"/>
          </ac:spMkLst>
        </pc:spChg>
      </pc:sldChg>
      <pc:sldChg chg="modSp new">
        <pc:chgData name="Adrian Falkowski (izinizik)" userId="S::izinizik@o365.mat.umk.pl::b32d68b3-cb20-41d7-9043-b8fb3d1f2f49" providerId="AD" clId="Web-{7CE85C20-3362-4E33-9B47-B49BE18BDE62}" dt="2023-11-04T09:09:43.693" v="133" actId="20577"/>
        <pc:sldMkLst>
          <pc:docMk/>
          <pc:sldMk cId="3140094593" sldId="289"/>
        </pc:sldMkLst>
        <pc:spChg chg="mod">
          <ac:chgData name="Adrian Falkowski (izinizik)" userId="S::izinizik@o365.mat.umk.pl::b32d68b3-cb20-41d7-9043-b8fb3d1f2f49" providerId="AD" clId="Web-{7CE85C20-3362-4E33-9B47-B49BE18BDE62}" dt="2023-11-04T09:09:03.457" v="130" actId="20577"/>
          <ac:spMkLst>
            <pc:docMk/>
            <pc:sldMk cId="3140094593" sldId="289"/>
            <ac:spMk id="2" creationId="{14A2D39E-3798-7AC8-D682-B5DAF6CF0451}"/>
          </ac:spMkLst>
        </pc:spChg>
        <pc:spChg chg="mod">
          <ac:chgData name="Adrian Falkowski (izinizik)" userId="S::izinizik@o365.mat.umk.pl::b32d68b3-cb20-41d7-9043-b8fb3d1f2f49" providerId="AD" clId="Web-{7CE85C20-3362-4E33-9B47-B49BE18BDE62}" dt="2023-11-04T09:09:43.693" v="133" actId="20577"/>
          <ac:spMkLst>
            <pc:docMk/>
            <pc:sldMk cId="3140094593" sldId="289"/>
            <ac:spMk id="3" creationId="{FFD5CDCA-0A71-BB8C-27DA-F17BA226B073}"/>
          </ac:spMkLst>
        </pc:spChg>
      </pc:sldChg>
      <pc:sldChg chg="modSp new">
        <pc:chgData name="Adrian Falkowski (izinizik)" userId="S::izinizik@o365.mat.umk.pl::b32d68b3-cb20-41d7-9043-b8fb3d1f2f49" providerId="AD" clId="Web-{7CE85C20-3362-4E33-9B47-B49BE18BDE62}" dt="2023-11-04T09:11:22.743" v="159" actId="20577"/>
        <pc:sldMkLst>
          <pc:docMk/>
          <pc:sldMk cId="649868240" sldId="290"/>
        </pc:sldMkLst>
        <pc:spChg chg="mod">
          <ac:chgData name="Adrian Falkowski (izinizik)" userId="S::izinizik@o365.mat.umk.pl::b32d68b3-cb20-41d7-9043-b8fb3d1f2f49" providerId="AD" clId="Web-{7CE85C20-3362-4E33-9B47-B49BE18BDE62}" dt="2023-11-04T09:11:22.743" v="159" actId="20577"/>
          <ac:spMkLst>
            <pc:docMk/>
            <pc:sldMk cId="649868240" sldId="290"/>
            <ac:spMk id="2" creationId="{C46E9C01-87A1-E50B-8542-90F7E46F6E6D}"/>
          </ac:spMkLst>
        </pc:spChg>
        <pc:spChg chg="mod">
          <ac:chgData name="Adrian Falkowski (izinizik)" userId="S::izinizik@o365.mat.umk.pl::b32d68b3-cb20-41d7-9043-b8fb3d1f2f49" providerId="AD" clId="Web-{7CE85C20-3362-4E33-9B47-B49BE18BDE62}" dt="2023-11-04T09:11:21.571" v="158" actId="20577"/>
          <ac:spMkLst>
            <pc:docMk/>
            <pc:sldMk cId="649868240" sldId="290"/>
            <ac:spMk id="3" creationId="{2979DD8E-2B0E-D724-0BC2-ABB67B0CBD25}"/>
          </ac:spMkLst>
        </pc:spChg>
      </pc:sldChg>
      <pc:sldChg chg="modSp new">
        <pc:chgData name="Adrian Falkowski (izinizik)" userId="S::izinizik@o365.mat.umk.pl::b32d68b3-cb20-41d7-9043-b8fb3d1f2f49" providerId="AD" clId="Web-{7CE85C20-3362-4E33-9B47-B49BE18BDE62}" dt="2023-11-04T09:10:21.585" v="154" actId="20577"/>
        <pc:sldMkLst>
          <pc:docMk/>
          <pc:sldMk cId="3623403985" sldId="291"/>
        </pc:sldMkLst>
        <pc:spChg chg="mod">
          <ac:chgData name="Adrian Falkowski (izinizik)" userId="S::izinizik@o365.mat.umk.pl::b32d68b3-cb20-41d7-9043-b8fb3d1f2f49" providerId="AD" clId="Web-{7CE85C20-3362-4E33-9B47-B49BE18BDE62}" dt="2023-11-04T09:10:21.585" v="154" actId="20577"/>
          <ac:spMkLst>
            <pc:docMk/>
            <pc:sldMk cId="3623403985" sldId="291"/>
            <ac:spMk id="2" creationId="{49924176-CB1E-85CD-5FFC-EA062D327E33}"/>
          </ac:spMkLst>
        </pc:spChg>
        <pc:spChg chg="mod">
          <ac:chgData name="Adrian Falkowski (izinizik)" userId="S::izinizik@o365.mat.umk.pl::b32d68b3-cb20-41d7-9043-b8fb3d1f2f49" providerId="AD" clId="Web-{7CE85C20-3362-4E33-9B47-B49BE18BDE62}" dt="2023-11-04T09:10:17.569" v="151" actId="20577"/>
          <ac:spMkLst>
            <pc:docMk/>
            <pc:sldMk cId="3623403985" sldId="291"/>
            <ac:spMk id="3" creationId="{57D9A40C-24CF-A3E8-EF6F-EF189D7EF58F}"/>
          </ac:spMkLst>
        </pc:spChg>
      </pc:sldChg>
      <pc:sldChg chg="modSp new">
        <pc:chgData name="Adrian Falkowski (izinizik)" userId="S::izinizik@o365.mat.umk.pl::b32d68b3-cb20-41d7-9043-b8fb3d1f2f49" providerId="AD" clId="Web-{7CE85C20-3362-4E33-9B47-B49BE18BDE62}" dt="2023-11-04T09:12:02.776" v="162" actId="20577"/>
        <pc:sldMkLst>
          <pc:docMk/>
          <pc:sldMk cId="2383218755" sldId="292"/>
        </pc:sldMkLst>
        <pc:spChg chg="mod">
          <ac:chgData name="Adrian Falkowski (izinizik)" userId="S::izinizik@o365.mat.umk.pl::b32d68b3-cb20-41d7-9043-b8fb3d1f2f49" providerId="AD" clId="Web-{7CE85C20-3362-4E33-9B47-B49BE18BDE62}" dt="2023-11-04T09:11:50.681" v="161" actId="20577"/>
          <ac:spMkLst>
            <pc:docMk/>
            <pc:sldMk cId="2383218755" sldId="292"/>
            <ac:spMk id="2" creationId="{7EBB89B0-230A-46E3-E7ED-5714FBF04A1E}"/>
          </ac:spMkLst>
        </pc:spChg>
        <pc:spChg chg="mod">
          <ac:chgData name="Adrian Falkowski (izinizik)" userId="S::izinizik@o365.mat.umk.pl::b32d68b3-cb20-41d7-9043-b8fb3d1f2f49" providerId="AD" clId="Web-{7CE85C20-3362-4E33-9B47-B49BE18BDE62}" dt="2023-11-04T09:12:02.776" v="162" actId="20577"/>
          <ac:spMkLst>
            <pc:docMk/>
            <pc:sldMk cId="2383218755" sldId="292"/>
            <ac:spMk id="3" creationId="{FD506979-3453-E96B-13F7-7F96CE1CD717}"/>
          </ac:spMkLst>
        </pc:spChg>
      </pc:sldChg>
    </pc:docChg>
  </pc:docChgLst>
  <pc:docChgLst>
    <pc:chgData name="Joanna Karłowska-Pik (joanka)" userId="S::joanka@o365.mat.umk.pl::688c4c39-849c-425b-8f18-dc574e392870" providerId="AD" clId="Web-{C602B61C-CE32-4D6F-9E35-2817CE053533}"/>
    <pc:docChg chg="modSld">
      <pc:chgData name="Joanna Karłowska-Pik (joanka)" userId="S::joanka@o365.mat.umk.pl::688c4c39-849c-425b-8f18-dc574e392870" providerId="AD" clId="Web-{C602B61C-CE32-4D6F-9E35-2817CE053533}" dt="2023-11-05T10:25:19.581" v="6" actId="20577"/>
      <pc:docMkLst>
        <pc:docMk/>
      </pc:docMkLst>
      <pc:sldChg chg="modSp">
        <pc:chgData name="Joanna Karłowska-Pik (joanka)" userId="S::joanka@o365.mat.umk.pl::688c4c39-849c-425b-8f18-dc574e392870" providerId="AD" clId="Web-{C602B61C-CE32-4D6F-9E35-2817CE053533}" dt="2023-11-05T10:21:49.136" v="0" actId="20577"/>
        <pc:sldMkLst>
          <pc:docMk/>
          <pc:sldMk cId="1244029905" sldId="256"/>
        </pc:sldMkLst>
        <pc:spChg chg="mod">
          <ac:chgData name="Joanna Karłowska-Pik (joanka)" userId="S::joanka@o365.mat.umk.pl::688c4c39-849c-425b-8f18-dc574e392870" providerId="AD" clId="Web-{C602B61C-CE32-4D6F-9E35-2817CE053533}" dt="2023-11-05T10:21:49.136" v="0" actId="20577"/>
          <ac:spMkLst>
            <pc:docMk/>
            <pc:sldMk cId="1244029905" sldId="256"/>
            <ac:spMk id="3" creationId="{EB2CE53B-7838-F744-0D6B-EE1F59CAD754}"/>
          </ac:spMkLst>
        </pc:spChg>
      </pc:sldChg>
      <pc:sldChg chg="modSp">
        <pc:chgData name="Joanna Karłowska-Pik (joanka)" userId="S::joanka@o365.mat.umk.pl::688c4c39-849c-425b-8f18-dc574e392870" providerId="AD" clId="Web-{C602B61C-CE32-4D6F-9E35-2817CE053533}" dt="2023-11-05T10:23:23.843" v="2" actId="20577"/>
        <pc:sldMkLst>
          <pc:docMk/>
          <pc:sldMk cId="3298389341" sldId="257"/>
        </pc:sldMkLst>
        <pc:spChg chg="mod">
          <ac:chgData name="Joanna Karłowska-Pik (joanka)" userId="S::joanka@o365.mat.umk.pl::688c4c39-849c-425b-8f18-dc574e392870" providerId="AD" clId="Web-{C602B61C-CE32-4D6F-9E35-2817CE053533}" dt="2023-11-05T10:23:23.843" v="2" actId="20577"/>
          <ac:spMkLst>
            <pc:docMk/>
            <pc:sldMk cId="3298389341" sldId="257"/>
            <ac:spMk id="3" creationId="{EC9D5A92-ECE3-B0C6-6A5E-58010EFC50F8}"/>
          </ac:spMkLst>
        </pc:spChg>
      </pc:sldChg>
      <pc:sldChg chg="modSp">
        <pc:chgData name="Joanna Karłowska-Pik (joanka)" userId="S::joanka@o365.mat.umk.pl::688c4c39-849c-425b-8f18-dc574e392870" providerId="AD" clId="Web-{C602B61C-CE32-4D6F-9E35-2817CE053533}" dt="2023-11-05T10:25:19.581" v="6" actId="20577"/>
        <pc:sldMkLst>
          <pc:docMk/>
          <pc:sldMk cId="4004235991" sldId="266"/>
        </pc:sldMkLst>
        <pc:spChg chg="mod">
          <ac:chgData name="Joanna Karłowska-Pik (joanka)" userId="S::joanka@o365.mat.umk.pl::688c4c39-849c-425b-8f18-dc574e392870" providerId="AD" clId="Web-{C602B61C-CE32-4D6F-9E35-2817CE053533}" dt="2023-11-05T10:25:19.581" v="6" actId="20577"/>
          <ac:spMkLst>
            <pc:docMk/>
            <pc:sldMk cId="4004235991" sldId="266"/>
            <ac:spMk id="3" creationId="{FA1D3876-643F-1D92-15FE-247BE4093D90}"/>
          </ac:spMkLst>
        </pc:spChg>
      </pc:sldChg>
      <pc:sldChg chg="modSp">
        <pc:chgData name="Joanna Karłowska-Pik (joanka)" userId="S::joanka@o365.mat.umk.pl::688c4c39-849c-425b-8f18-dc574e392870" providerId="AD" clId="Web-{C602B61C-CE32-4D6F-9E35-2817CE053533}" dt="2023-11-05T10:22:04.933" v="1" actId="20577"/>
        <pc:sldMkLst>
          <pc:docMk/>
          <pc:sldMk cId="3769806994" sldId="267"/>
        </pc:sldMkLst>
        <pc:spChg chg="mod">
          <ac:chgData name="Joanna Karłowska-Pik (joanka)" userId="S::joanka@o365.mat.umk.pl::688c4c39-849c-425b-8f18-dc574e392870" providerId="AD" clId="Web-{C602B61C-CE32-4D6F-9E35-2817CE053533}" dt="2023-11-05T10:22:04.933" v="1" actId="20577"/>
          <ac:spMkLst>
            <pc:docMk/>
            <pc:sldMk cId="3769806994" sldId="267"/>
            <ac:spMk id="3" creationId="{EC9D5A92-ECE3-B0C6-6A5E-58010EFC50F8}"/>
          </ac:spMkLst>
        </pc:spChg>
      </pc:sldChg>
      <pc:sldChg chg="modSp">
        <pc:chgData name="Joanna Karłowska-Pik (joanka)" userId="S::joanka@o365.mat.umk.pl::688c4c39-849c-425b-8f18-dc574e392870" providerId="AD" clId="Web-{C602B61C-CE32-4D6F-9E35-2817CE053533}" dt="2023-11-05T10:23:55.672" v="5" actId="20577"/>
        <pc:sldMkLst>
          <pc:docMk/>
          <pc:sldMk cId="1105735361" sldId="268"/>
        </pc:sldMkLst>
        <pc:spChg chg="mod">
          <ac:chgData name="Joanna Karłowska-Pik (joanka)" userId="S::joanka@o365.mat.umk.pl::688c4c39-849c-425b-8f18-dc574e392870" providerId="AD" clId="Web-{C602B61C-CE32-4D6F-9E35-2817CE053533}" dt="2023-11-05T10:23:55.672" v="5" actId="20577"/>
          <ac:spMkLst>
            <pc:docMk/>
            <pc:sldMk cId="1105735361" sldId="268"/>
            <ac:spMk id="3" creationId="{62485E14-F86F-13A0-C4B2-ED711342ED7C}"/>
          </ac:spMkLst>
        </pc:spChg>
      </pc:sldChg>
    </pc:docChg>
  </pc:docChgLst>
  <pc:docChgLst>
    <pc:chgData name="Adrian Falkowski (izinizik)" userId="S::izinizik@o365.mat.umk.pl::b32d68b3-cb20-41d7-9043-b8fb3d1f2f49" providerId="AD" clId="Web-{69B788AD-2786-4FC4-9E1A-392957A0B604}"/>
    <pc:docChg chg="addSld modSld">
      <pc:chgData name="Adrian Falkowski (izinizik)" userId="S::izinizik@o365.mat.umk.pl::b32d68b3-cb20-41d7-9043-b8fb3d1f2f49" providerId="AD" clId="Web-{69B788AD-2786-4FC4-9E1A-392957A0B604}" dt="2023-11-03T09:52:47.880" v="253" actId="20577"/>
      <pc:docMkLst>
        <pc:docMk/>
      </pc:docMkLst>
      <pc:sldChg chg="modSp">
        <pc:chgData name="Adrian Falkowski (izinizik)" userId="S::izinizik@o365.mat.umk.pl::b32d68b3-cb20-41d7-9043-b8fb3d1f2f49" providerId="AD" clId="Web-{69B788AD-2786-4FC4-9E1A-392957A0B604}" dt="2023-11-03T09:27:41.781" v="3" actId="20577"/>
        <pc:sldMkLst>
          <pc:docMk/>
          <pc:sldMk cId="107560479" sldId="275"/>
        </pc:sldMkLst>
        <pc:spChg chg="mod">
          <ac:chgData name="Adrian Falkowski (izinizik)" userId="S::izinizik@o365.mat.umk.pl::b32d68b3-cb20-41d7-9043-b8fb3d1f2f49" providerId="AD" clId="Web-{69B788AD-2786-4FC4-9E1A-392957A0B604}" dt="2023-11-03T09:27:41.781" v="3" actId="20577"/>
          <ac:spMkLst>
            <pc:docMk/>
            <pc:sldMk cId="107560479" sldId="275"/>
            <ac:spMk id="3" creationId="{5A8A759C-F275-7C49-ADD3-D76A0C499280}"/>
          </ac:spMkLst>
        </pc:spChg>
      </pc:sldChg>
      <pc:sldChg chg="modSp new">
        <pc:chgData name="Adrian Falkowski (izinizik)" userId="S::izinizik@o365.mat.umk.pl::b32d68b3-cb20-41d7-9043-b8fb3d1f2f49" providerId="AD" clId="Web-{69B788AD-2786-4FC4-9E1A-392957A0B604}" dt="2023-11-03T09:52:47.880" v="253" actId="20577"/>
        <pc:sldMkLst>
          <pc:docMk/>
          <pc:sldMk cId="3103942563" sldId="277"/>
        </pc:sldMkLst>
        <pc:spChg chg="mod">
          <ac:chgData name="Adrian Falkowski (izinizik)" userId="S::izinizik@o365.mat.umk.pl::b32d68b3-cb20-41d7-9043-b8fb3d1f2f49" providerId="AD" clId="Web-{69B788AD-2786-4FC4-9E1A-392957A0B604}" dt="2023-11-03T09:52:47.880" v="253" actId="20577"/>
          <ac:spMkLst>
            <pc:docMk/>
            <pc:sldMk cId="3103942563" sldId="277"/>
            <ac:spMk id="2" creationId="{846F633E-A68A-032C-EA56-B153B2E4721F}"/>
          </ac:spMkLst>
        </pc:spChg>
        <pc:spChg chg="mod">
          <ac:chgData name="Adrian Falkowski (izinizik)" userId="S::izinizik@o365.mat.umk.pl::b32d68b3-cb20-41d7-9043-b8fb3d1f2f49" providerId="AD" clId="Web-{69B788AD-2786-4FC4-9E1A-392957A0B604}" dt="2023-11-03T09:46:02.869" v="179" actId="20577"/>
          <ac:spMkLst>
            <pc:docMk/>
            <pc:sldMk cId="3103942563" sldId="277"/>
            <ac:spMk id="3" creationId="{C7663A3E-AE43-A908-5475-B317819A2004}"/>
          </ac:spMkLst>
        </pc:spChg>
      </pc:sldChg>
      <pc:sldChg chg="modSp new">
        <pc:chgData name="Adrian Falkowski (izinizik)" userId="S::izinizik@o365.mat.umk.pl::b32d68b3-cb20-41d7-9043-b8fb3d1f2f49" providerId="AD" clId="Web-{69B788AD-2786-4FC4-9E1A-392957A0B604}" dt="2023-11-03T09:32:22.417" v="25" actId="20577"/>
        <pc:sldMkLst>
          <pc:docMk/>
          <pc:sldMk cId="2201012159" sldId="278"/>
        </pc:sldMkLst>
        <pc:spChg chg="mod">
          <ac:chgData name="Adrian Falkowski (izinizik)" userId="S::izinizik@o365.mat.umk.pl::b32d68b3-cb20-41d7-9043-b8fb3d1f2f49" providerId="AD" clId="Web-{69B788AD-2786-4FC4-9E1A-392957A0B604}" dt="2023-11-03T09:31:51.275" v="18" actId="20577"/>
          <ac:spMkLst>
            <pc:docMk/>
            <pc:sldMk cId="2201012159" sldId="278"/>
            <ac:spMk id="2" creationId="{32D52B1E-586C-B72B-2F79-1074A3EA57D3}"/>
          </ac:spMkLst>
        </pc:spChg>
        <pc:spChg chg="mod">
          <ac:chgData name="Adrian Falkowski (izinizik)" userId="S::izinizik@o365.mat.umk.pl::b32d68b3-cb20-41d7-9043-b8fb3d1f2f49" providerId="AD" clId="Web-{69B788AD-2786-4FC4-9E1A-392957A0B604}" dt="2023-11-03T09:32:22.417" v="25" actId="20577"/>
          <ac:spMkLst>
            <pc:docMk/>
            <pc:sldMk cId="2201012159" sldId="278"/>
            <ac:spMk id="3" creationId="{EC94A800-A8CE-FE8A-CA15-37BBF72E6EED}"/>
          </ac:spMkLst>
        </pc:spChg>
      </pc:sldChg>
      <pc:sldChg chg="modSp new">
        <pc:chgData name="Adrian Falkowski (izinizik)" userId="S::izinizik@o365.mat.umk.pl::b32d68b3-cb20-41d7-9043-b8fb3d1f2f49" providerId="AD" clId="Web-{69B788AD-2786-4FC4-9E1A-392957A0B604}" dt="2023-11-03T09:32:55.324" v="35" actId="20577"/>
        <pc:sldMkLst>
          <pc:docMk/>
          <pc:sldMk cId="4257420510" sldId="279"/>
        </pc:sldMkLst>
        <pc:spChg chg="mod">
          <ac:chgData name="Adrian Falkowski (izinizik)" userId="S::izinizik@o365.mat.umk.pl::b32d68b3-cb20-41d7-9043-b8fb3d1f2f49" providerId="AD" clId="Web-{69B788AD-2786-4FC4-9E1A-392957A0B604}" dt="2023-11-03T09:32:55.324" v="35" actId="20577"/>
          <ac:spMkLst>
            <pc:docMk/>
            <pc:sldMk cId="4257420510" sldId="279"/>
            <ac:spMk id="2" creationId="{052EDD4D-A5EF-54FE-8F8A-20AA9381BC90}"/>
          </ac:spMkLst>
        </pc:spChg>
      </pc:sldChg>
      <pc:sldChg chg="modSp new">
        <pc:chgData name="Adrian Falkowski (izinizik)" userId="S::izinizik@o365.mat.umk.pl::b32d68b3-cb20-41d7-9043-b8fb3d1f2f49" providerId="AD" clId="Web-{69B788AD-2786-4FC4-9E1A-392957A0B604}" dt="2023-11-03T09:52:29.910" v="246" actId="20577"/>
        <pc:sldMkLst>
          <pc:docMk/>
          <pc:sldMk cId="3787950231" sldId="280"/>
        </pc:sldMkLst>
        <pc:spChg chg="mod">
          <ac:chgData name="Adrian Falkowski (izinizik)" userId="S::izinizik@o365.mat.umk.pl::b32d68b3-cb20-41d7-9043-b8fb3d1f2f49" providerId="AD" clId="Web-{69B788AD-2786-4FC4-9E1A-392957A0B604}" dt="2023-11-03T09:52:29.910" v="246" actId="20577"/>
          <ac:spMkLst>
            <pc:docMk/>
            <pc:sldMk cId="3787950231" sldId="280"/>
            <ac:spMk id="2" creationId="{7F38D3F4-750B-F4A6-BD44-9F56CFF61DDB}"/>
          </ac:spMkLst>
        </pc:spChg>
        <pc:spChg chg="mod">
          <ac:chgData name="Adrian Falkowski (izinizik)" userId="S::izinizik@o365.mat.umk.pl::b32d68b3-cb20-41d7-9043-b8fb3d1f2f49" providerId="AD" clId="Web-{69B788AD-2786-4FC4-9E1A-392957A0B604}" dt="2023-11-03T09:52:05.066" v="238" actId="20577"/>
          <ac:spMkLst>
            <pc:docMk/>
            <pc:sldMk cId="3787950231" sldId="280"/>
            <ac:spMk id="3" creationId="{F56E8004-204B-33C4-820E-A95C96258036}"/>
          </ac:spMkLst>
        </pc:spChg>
      </pc:sldChg>
    </pc:docChg>
  </pc:docChgLst>
  <pc:docChgLst>
    <pc:chgData name="Anna Kwiatkowska (aba)" userId="S::aba@o365.mat.umk.pl::ed6c940c-1a44-4dd2-bede-f14251c2d85a" providerId="AD" clId="Web-{641009A9-6C86-4D33-BCAC-5D5B2698E48B}"/>
    <pc:docChg chg="modSld">
      <pc:chgData name="Anna Kwiatkowska (aba)" userId="S::aba@o365.mat.umk.pl::ed6c940c-1a44-4dd2-bede-f14251c2d85a" providerId="AD" clId="Web-{641009A9-6C86-4D33-BCAC-5D5B2698E48B}" dt="2023-11-03T08:41:17.766" v="29" actId="20577"/>
      <pc:docMkLst>
        <pc:docMk/>
      </pc:docMkLst>
      <pc:sldChg chg="modSp">
        <pc:chgData name="Anna Kwiatkowska (aba)" userId="S::aba@o365.mat.umk.pl::ed6c940c-1a44-4dd2-bede-f14251c2d85a" providerId="AD" clId="Web-{641009A9-6C86-4D33-BCAC-5D5B2698E48B}" dt="2023-11-03T08:41:17.766" v="29" actId="20577"/>
        <pc:sldMkLst>
          <pc:docMk/>
          <pc:sldMk cId="1244029905" sldId="256"/>
        </pc:sldMkLst>
        <pc:spChg chg="mod">
          <ac:chgData name="Anna Kwiatkowska (aba)" userId="S::aba@o365.mat.umk.pl::ed6c940c-1a44-4dd2-bede-f14251c2d85a" providerId="AD" clId="Web-{641009A9-6C86-4D33-BCAC-5D5B2698E48B}" dt="2023-11-03T08:41:17.766" v="29" actId="20577"/>
          <ac:spMkLst>
            <pc:docMk/>
            <pc:sldMk cId="1244029905" sldId="256"/>
            <ac:spMk id="2" creationId="{3D7EDFA5-D207-C361-FB1A-D412D4B1F817}"/>
          </ac:spMkLst>
        </pc:spChg>
      </pc:sldChg>
    </pc:docChg>
  </pc:docChgLst>
  <pc:docChgLst>
    <pc:chgData clId="Web-{641009A9-6C86-4D33-BCAC-5D5B2698E48B}"/>
    <pc:docChg chg="modSld">
      <pc:chgData name="" userId="" providerId="" clId="Web-{641009A9-6C86-4D33-BCAC-5D5B2698E48B}" dt="2023-11-03T08:40:57.031" v="11" actId="20577"/>
      <pc:docMkLst>
        <pc:docMk/>
      </pc:docMkLst>
      <pc:sldChg chg="modSp">
        <pc:chgData name="" userId="" providerId="" clId="Web-{641009A9-6C86-4D33-BCAC-5D5B2698E48B}" dt="2023-11-03T08:40:57.031" v="11" actId="20577"/>
        <pc:sldMkLst>
          <pc:docMk/>
          <pc:sldMk cId="1244029905" sldId="256"/>
        </pc:sldMkLst>
        <pc:spChg chg="mod">
          <ac:chgData name="" userId="" providerId="" clId="Web-{641009A9-6C86-4D33-BCAC-5D5B2698E48B}" dt="2023-11-03T08:40:57.031" v="11" actId="20577"/>
          <ac:spMkLst>
            <pc:docMk/>
            <pc:sldMk cId="1244029905" sldId="256"/>
            <ac:spMk id="2" creationId="{3D7EDFA5-D207-C361-FB1A-D412D4B1F817}"/>
          </ac:spMkLst>
        </pc:spChg>
      </pc:sldChg>
    </pc:docChg>
  </pc:docChgLst>
  <pc:docChgLst>
    <pc:chgData clId="Web-{C168CD34-CF95-4732-922C-F8776156BE5A}"/>
    <pc:docChg chg="modSld">
      <pc:chgData name="" userId="" providerId="" clId="Web-{C168CD34-CF95-4732-922C-F8776156BE5A}" dt="2023-11-03T20:56:24.233" v="1" actId="20577"/>
      <pc:docMkLst>
        <pc:docMk/>
      </pc:docMkLst>
      <pc:sldChg chg="modSp">
        <pc:chgData name="" userId="" providerId="" clId="Web-{C168CD34-CF95-4732-922C-F8776156BE5A}" dt="2023-11-03T20:56:24.233" v="1" actId="20577"/>
        <pc:sldMkLst>
          <pc:docMk/>
          <pc:sldMk cId="3264229099" sldId="269"/>
        </pc:sldMkLst>
        <pc:spChg chg="mod">
          <ac:chgData name="" userId="" providerId="" clId="Web-{C168CD34-CF95-4732-922C-F8776156BE5A}" dt="2023-11-03T20:56:24.233" v="1" actId="20577"/>
          <ac:spMkLst>
            <pc:docMk/>
            <pc:sldMk cId="3264229099" sldId="269"/>
            <ac:spMk id="3" creationId="{12C3A312-E027-F5E1-6FD2-C16D4B4448B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B6A2439-3677-34C0-3AA0-AFD473D7F6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rgbClr val="FF9900"/>
                </a:solidFill>
              </a:defRPr>
            </a:lvl1pPr>
          </a:lstStyle>
          <a:p>
            <a:endParaRPr lang="pl-PL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EAD576E-B21E-AA0B-53CC-63BBC07156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77C0E49-54B9-0A06-3542-E0A7CA7DF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26.11.2023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21EE094-86C6-0CEA-7D57-7F055866C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9B89A5A-FFB4-3E6D-FD9C-F75D2E175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12BA4DA1-D2F0-539F-1C6C-75146051D87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945483" y="5554682"/>
            <a:ext cx="6107568" cy="711364"/>
          </a:xfrm>
          <a:prstGeom prst="rect">
            <a:avLst/>
          </a:prstGeom>
        </p:spPr>
      </p:pic>
      <p:pic>
        <p:nvPicPr>
          <p:cNvPr id="9" name="image2.png">
            <a:extLst>
              <a:ext uri="{FF2B5EF4-FFF2-40B4-BE49-F238E27FC236}">
                <a16:creationId xmlns:a16="http://schemas.microsoft.com/office/drawing/2014/main" id="{3FA73B3E-BDAE-04A2-224C-86366279CC60}"/>
              </a:ext>
            </a:extLst>
          </p:cNvPr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9824078" y="1282389"/>
            <a:ext cx="795600" cy="432000"/>
          </a:xfrm>
          <a:prstGeom prst="rect">
            <a:avLst/>
          </a:prstGeom>
          <a:ln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87552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3FCA517-FF68-3763-8DA4-194D93C6F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79E266E4-8230-24B2-D640-96445731E4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5B8A4FB-F46A-D53D-E540-738C312A2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26.11.2023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499A1C7-F3F6-4AD0-D968-D370166BF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A3F88FC-B424-FAAE-1A53-6652CBFAE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7772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951A372-7684-1C4B-D6B2-D0220B846B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9DC8255F-E00A-6D82-8995-F74B8FB67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8622538-2D4D-A21D-246C-A99199114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26.11.2023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95D315B-5A15-9E29-20FB-2805A2BD9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E897B6A-B184-A0A1-E11B-F657DBC4E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2386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F39E31E-CC0E-2D1D-BFF4-955AC8689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>
                <a:solidFill>
                  <a:srgbClr val="FF9900"/>
                </a:solidFill>
              </a:defRPr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12F8E95-00F0-6160-817E-60140FE2C8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60562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defRPr>
            </a:lvl1pPr>
            <a:lvl2pPr>
              <a:defRPr sz="20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defRPr>
            </a:lvl2pPr>
            <a:lvl3pPr>
              <a:defRPr sz="20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defRPr>
            </a:lvl3pPr>
            <a:lvl4pPr>
              <a:defRPr sz="20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defRPr>
            </a:lvl4pPr>
            <a:lvl5pPr>
              <a:defRPr sz="20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C7290BB-43B0-B2B2-8C39-64993AB3B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26.11.2023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C04C073-599D-3C9A-EE89-3FB73DD27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D2A726B-1139-5BE5-2434-57EFB3610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024492D9-E27C-AB5F-4536-66A0125F53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/>
          <a:srcRect t="23232"/>
          <a:stretch/>
        </p:blipFill>
        <p:spPr>
          <a:xfrm>
            <a:off x="3042216" y="6311900"/>
            <a:ext cx="6107568" cy="546100"/>
          </a:xfrm>
          <a:prstGeom prst="rect">
            <a:avLst/>
          </a:prstGeom>
        </p:spPr>
      </p:pic>
      <p:pic>
        <p:nvPicPr>
          <p:cNvPr id="9" name="image2.png">
            <a:extLst>
              <a:ext uri="{FF2B5EF4-FFF2-40B4-BE49-F238E27FC236}">
                <a16:creationId xmlns:a16="http://schemas.microsoft.com/office/drawing/2014/main" id="{F595AC55-1CF8-783E-37DA-B42206ADD661}"/>
              </a:ext>
            </a:extLst>
          </p:cNvPr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10558200" y="365125"/>
            <a:ext cx="795600" cy="432000"/>
          </a:xfrm>
          <a:prstGeom prst="rect">
            <a:avLst/>
          </a:prstGeom>
          <a:ln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16225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F2E95C9-822E-02AB-C1C5-B18EBC031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36726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35EC937-3FBC-519E-F3EA-B0DEB49D15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7549840-021A-BB2F-22A5-54C3945D9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26.11.2023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8632A23-9D27-8771-C7CB-DA855D641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FBE6D98-78C1-9DF7-D5EF-7BC538AD9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image2.png">
            <a:extLst>
              <a:ext uri="{FF2B5EF4-FFF2-40B4-BE49-F238E27FC236}">
                <a16:creationId xmlns:a16="http://schemas.microsoft.com/office/drawing/2014/main" id="{EB83F92D-7EFC-B876-52A9-CB72758AD0AC}"/>
              </a:ext>
            </a:extLst>
          </p:cNvPr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0416788" y="1831510"/>
            <a:ext cx="795600" cy="432000"/>
          </a:xfrm>
          <a:prstGeom prst="rect">
            <a:avLst/>
          </a:prstGeom>
          <a:ln/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E5FC9D6D-124F-EBEC-514C-8E03126E4D0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945483" y="5525185"/>
            <a:ext cx="6107568" cy="71136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1528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A12B470-9115-82A1-4BD2-AB62A5FF9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F501D2C-80F5-990E-379E-50A2725C9E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492B561F-A029-2FA2-B7E0-8530D239FB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F17AF37-57C9-0D3E-CCBD-CE6323E66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26.11.2023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65B3B0B-F7E7-45C1-2A3F-B5B6F9F8B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7249F4C-99FE-F6EC-FE5C-D34E5EA37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3330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6D23154-5D18-F1E8-768B-1BCD1E25E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595205C-FE2C-9A85-B2C7-B334F9C6C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01D06B5-BA6D-A992-353A-5E2230474B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006875B-F2BF-0692-542F-65E658EAFD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5DCD777-7609-224B-A5DE-70D79B0D8A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0A364EE-1708-A53D-486E-B6700476C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26.11.2023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FA60A89E-D04C-E0F5-2A7B-21F8F278F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5E749A11-4FC7-D211-D455-B1156026F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7351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5FB76B4-64B3-68BA-8E00-9786B368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ABBA1493-F32B-C010-B6BA-F81998A18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26.11.2023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21844477-3B98-6B7E-1C84-FFBB9229C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10BB057-3B4C-74A6-BEFE-467F06301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05619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CCDD538-21FD-A581-9C88-E9FEF944E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26.11.2023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0E2EF5B2-ADEF-BC8F-4AC3-81FE0707A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D48BE79-F518-C60A-3390-5BB079B25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884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FFFF5A1-80CF-6051-CC72-FFF08F25F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D69A374-0C99-F01C-1CFD-E7487EB2C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23A704F5-D2D3-5526-2963-D3EBD979B9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D08AD71-8BE2-1EA5-FD4B-B5FFD142C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26.11.2023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C2B7570-DA2A-7EF8-8F68-2B2FEEDF0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90145B6-43C7-CB5D-664A-3B1973557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4585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4E5B52-7037-55A8-FEF5-A24DBBCDF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1E3D533A-FF55-DF23-5816-0D7F6171B5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B0505C06-6DE6-2F1D-6A3E-2D9FC172F7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6A72E60-E34C-9319-5E83-93C67E787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26.11.2023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867CEF8-A72F-8DE4-A25A-9F1BB204D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113B8067-06CB-82C6-1450-2FC19A6A7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8899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735F26D3-ACF0-6ED6-FAB6-1237E5EB3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08A21E2-DB44-0144-51D2-9264DB0DA3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AB391C8-FDAF-B8BA-0F0A-F3F11B01EC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5B1ED-53F7-4181-897B-53913204F5FF}" type="datetimeFigureOut">
              <a:rPr lang="pl-PL" smtClean="0"/>
              <a:pPr/>
              <a:t>26.11.2023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779E911-71B8-9D44-1E58-36C6FCF525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08AA1D4-7D40-0068-EE49-8EA703AE7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3"/>
    </p:custDataLst>
    <p:extLst>
      <p:ext uri="{BB962C8B-B14F-4D97-AF65-F5344CB8AC3E}">
        <p14:creationId xmlns:p14="http://schemas.microsoft.com/office/powerpoint/2010/main" val="2455319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9900"/>
          </a:solidFill>
          <a:latin typeface="Bookman Old Style" panose="020506040505050202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lang="pl-PL" sz="2000" kern="1200" dirty="0" smtClean="0">
          <a:solidFill>
            <a:schemeClr val="tx1">
              <a:tint val="75000"/>
            </a:schemeClr>
          </a:solidFill>
          <a:latin typeface="Arial Narrow" panose="020B06060202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lang="pl-PL" sz="2000" kern="1200" dirty="0" smtClean="0">
          <a:solidFill>
            <a:schemeClr val="tx1">
              <a:tint val="75000"/>
            </a:schemeClr>
          </a:solidFill>
          <a:latin typeface="Arial Narrow" panose="020B06060202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lang="pl-PL" sz="2000" kern="1200" dirty="0" smtClean="0">
          <a:solidFill>
            <a:schemeClr val="tx1">
              <a:tint val="75000"/>
            </a:schemeClr>
          </a:solidFill>
          <a:latin typeface="Arial Narrow" panose="020B06060202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lang="pl-PL" sz="2000" kern="1200" dirty="0" smtClean="0">
          <a:solidFill>
            <a:schemeClr val="tx1">
              <a:tint val="75000"/>
            </a:schemeClr>
          </a:solidFill>
          <a:latin typeface="Arial Narrow" panose="020B06060202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lang="pl-PL" sz="2000" kern="1200" dirty="0" smtClean="0">
          <a:solidFill>
            <a:schemeClr val="tx1">
              <a:tint val="75000"/>
            </a:schemeClr>
          </a:solidFill>
          <a:latin typeface="Arial Narrow" panose="020B06060202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7EDFA5-D207-C361-FB1A-D412D4B1F8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>
                <a:latin typeface="Bookman Old Style"/>
              </a:rPr>
              <a:t>REKOMENDOWANY MODEL</a:t>
            </a:r>
            <a:br>
              <a:rPr lang="pl-PL" dirty="0">
                <a:latin typeface="Bookman Old Style"/>
              </a:rPr>
            </a:br>
            <a:r>
              <a:rPr lang="pl-PL" dirty="0">
                <a:latin typeface="Bookman Old Style"/>
              </a:rPr>
              <a:t>SYSTEMOWEGO KSZTAŁCENIA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EB2CE53B-7838-F744-0D6B-EE1F59CAD7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dirty="0">
                <a:latin typeface="Bookman Old Style"/>
              </a:rPr>
              <a:t>Uczenie maszynowe</a:t>
            </a:r>
          </a:p>
          <a:p>
            <a:endParaRPr lang="pl-PL" dirty="0">
              <a:latin typeface="Bookman Old Style" panose="020506040505050202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4029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40A223-4F70-6E5A-2F7B-AEEAFBAA2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Sylwetka absolwenta cd.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82BD8A8-C9B4-264D-3713-3CB4B68741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1539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Umiejętności miękkie i dodatkowe kompetencje: </a:t>
            </a:r>
            <a:endParaRPr lang="pl-PL" dirty="0"/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umiejętność pracy zespołowej, w tym w środowisku międzynarodowym i interdyscyplinarnym,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znajomość podstaw przedsiębiorczości, świadomość ograniczeń prawnych i etycznych,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świadomość konieczności samokształcenia i aktualizacji wiedzy. </a:t>
            </a:r>
          </a:p>
          <a:p>
            <a:pPr marL="457200" lvl="1" indent="0">
              <a:lnSpc>
                <a:spcPct val="114000"/>
              </a:lnSpc>
              <a:buNone/>
            </a:pPr>
            <a:endParaRPr lang="pl-PL" dirty="0">
              <a:latin typeface="Arial Narrow"/>
            </a:endParaRPr>
          </a:p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Perspektywy zawodowe: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praca w biznesie lub administracji publicznej,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własna praca badawczo-rozwojowa,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kontynuacja nauki na studiach doktoranckich.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0317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2D52B1E-586C-B72B-2F79-1074A3EA5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Program i plan studiów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C94A800-A8CE-FE8A-CA15-37BBF72E6E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01012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FA2386A-24AE-246D-9938-95C38F534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Bookman Old Style"/>
              </a:rPr>
              <a:t>Struktura programu studiów </a:t>
            </a:r>
            <a:br>
              <a:rPr lang="pl-PL" dirty="0">
                <a:latin typeface="Bookman Old Style"/>
              </a:rPr>
            </a:br>
            <a:r>
              <a:rPr lang="pl-PL" dirty="0">
                <a:latin typeface="Bookman Old Style"/>
              </a:rPr>
              <a:t>4-semestralnych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DABC16C-5A32-5BF7-70F3-8977312EB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5701"/>
            <a:ext cx="10515600" cy="4807338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buNone/>
            </a:pPr>
            <a:r>
              <a:rPr lang="pl-PL" b="1" dirty="0">
                <a:latin typeface="Arial Narrow"/>
              </a:rPr>
              <a:t>Intensywne kursy wprowadzające:</a:t>
            </a:r>
            <a:r>
              <a:rPr lang="pl-PL" dirty="0">
                <a:latin typeface="Arial Narrow"/>
              </a:rPr>
              <a:t> </a:t>
            </a:r>
          </a:p>
          <a:p>
            <a:pPr lvl="1"/>
            <a:r>
              <a:rPr lang="pl-PL" dirty="0">
                <a:latin typeface="Arial Narrow"/>
              </a:rPr>
              <a:t>podstawy matematyki, 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podstawy uczenia maszynowego, 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programowanie w języku Python. </a:t>
            </a:r>
            <a:endParaRPr lang="pl-PL" dirty="0"/>
          </a:p>
          <a:p>
            <a:pPr marL="0" indent="0">
              <a:buNone/>
            </a:pPr>
            <a:r>
              <a:rPr lang="pl-PL" b="1" dirty="0">
                <a:latin typeface="Arial Narrow"/>
              </a:rPr>
              <a:t>Obowiązkowe przedmioty kierunkowe</a:t>
            </a:r>
            <a:r>
              <a:rPr lang="pl-PL" dirty="0">
                <a:latin typeface="Arial Narrow"/>
              </a:rPr>
              <a:t>  – 8 przedmiotów, z reguły po 6 ECTS. </a:t>
            </a:r>
            <a:endParaRPr lang="pl-PL" dirty="0"/>
          </a:p>
          <a:p>
            <a:pPr marL="0" indent="0">
              <a:buNone/>
            </a:pPr>
            <a:r>
              <a:rPr lang="pl-PL" b="1" dirty="0">
                <a:latin typeface="Arial Narrow"/>
              </a:rPr>
              <a:t>Przedmioty do wyboru:</a:t>
            </a:r>
            <a:r>
              <a:rPr lang="pl-PL" dirty="0">
                <a:latin typeface="Arial Narrow"/>
              </a:rPr>
              <a:t> 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5 przedmiotów, zazwyczaj po 6 ECTS, 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przedmioty z grupy specjalistycznych i z grupy zastosowań uczenia maszynowego.</a:t>
            </a:r>
            <a:endParaRPr lang="pl-PL" dirty="0"/>
          </a:p>
          <a:p>
            <a:pPr marL="0" indent="0">
              <a:buNone/>
            </a:pPr>
            <a:r>
              <a:rPr lang="pl-PL" b="1" dirty="0">
                <a:latin typeface="Arial Narrow"/>
              </a:rPr>
              <a:t>Dodatkowe elementy programu:</a:t>
            </a:r>
            <a:r>
              <a:rPr lang="pl-PL" dirty="0">
                <a:latin typeface="Arial Narrow"/>
              </a:rPr>
              <a:t> 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aspekty społeczne i prawne uczenia maszynowego, 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podstawy przedsiębiorczości, 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seminarium magisterskie (3 semestry), 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projekt zespołowy z uczenia maszynowego (2 semestry), 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kurs języka angielskiego (poziom B2+).</a:t>
            </a:r>
            <a:endParaRPr lang="pl-PL" dirty="0"/>
          </a:p>
          <a:p>
            <a:endParaRPr lang="pl-PL" b="1" dirty="0">
              <a:latin typeface="Arial Narrow"/>
            </a:endParaRPr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8442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B389F03-CC5E-A1AA-75EB-D86594BE3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Rekomendowany plan studiów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C55C903-5016-0D45-2E80-6256D3E55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2886"/>
            <a:ext cx="10515600" cy="4786313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lnSpc>
                <a:spcPct val="124000"/>
              </a:lnSpc>
              <a:buNone/>
            </a:pPr>
            <a:r>
              <a:rPr lang="pl-PL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Start studiów:</a:t>
            </a:r>
            <a:r>
              <a:rPr lang="pl-PL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 </a:t>
            </a:r>
          </a:p>
          <a:p>
            <a:pPr lvl="1">
              <a:lnSpc>
                <a:spcPct val="124000"/>
              </a:lnSpc>
            </a:pPr>
            <a:r>
              <a:rPr lang="pl-PL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intensywne kursy wprowadzające prowadzone w pierwszych dwóch tygodniach. </a:t>
            </a:r>
            <a:endParaRPr lang="pl-PL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lnSpc>
                <a:spcPct val="124000"/>
              </a:lnSpc>
              <a:buNone/>
            </a:pPr>
            <a:r>
              <a:rPr lang="pl-PL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Pierwszy semestr:</a:t>
            </a:r>
            <a:r>
              <a:rPr lang="pl-PL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 </a:t>
            </a:r>
            <a:endParaRPr lang="pl-PL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>
              <a:lnSpc>
                <a:spcPct val="124000"/>
              </a:lnSpc>
            </a:pPr>
            <a:r>
              <a:rPr lang="pl-PL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obowiązkowe przedmioty: </a:t>
            </a:r>
            <a:r>
              <a:rPr lang="pl-PL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Statystyczne uczenie maszynowe</a:t>
            </a:r>
            <a:r>
              <a:rPr lang="pl-PL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, </a:t>
            </a:r>
            <a:r>
              <a:rPr lang="pl-PL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Głębokie sieci neuronowe</a:t>
            </a:r>
            <a:r>
              <a:rPr lang="pl-PL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, </a:t>
            </a:r>
            <a:r>
              <a:rPr lang="pl-PL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Praktyczne aspekty pracy z danymi,</a:t>
            </a:r>
            <a:r>
              <a:rPr lang="pl-PL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 </a:t>
            </a:r>
            <a:endParaRPr lang="pl-PL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>
              <a:lnSpc>
                <a:spcPct val="124000"/>
              </a:lnSpc>
            </a:pPr>
            <a:r>
              <a:rPr lang="pl-PL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kurs języka angielskiego i przedmiot </a:t>
            </a:r>
            <a:r>
              <a:rPr lang="pl-PL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Aspekty społeczno-prawne uczenia maszynowego</a:t>
            </a:r>
            <a:r>
              <a:rPr lang="pl-PL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. </a:t>
            </a:r>
            <a:endParaRPr lang="pl-PL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>
              <a:lnSpc>
                <a:spcPct val="124000"/>
              </a:lnSpc>
            </a:pPr>
            <a:r>
              <a:rPr lang="pl-PL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przygotowanie do pracy badawczo-rozwojowej. </a:t>
            </a:r>
            <a:endParaRPr lang="pl-PL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lnSpc>
                <a:spcPct val="124000"/>
              </a:lnSpc>
              <a:buNone/>
            </a:pPr>
            <a:r>
              <a:rPr lang="pl-PL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Drugi semestr:</a:t>
            </a:r>
            <a:r>
              <a:rPr lang="pl-PL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 </a:t>
            </a:r>
            <a:endParaRPr lang="pl-PL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>
              <a:lnSpc>
                <a:spcPct val="124000"/>
              </a:lnSpc>
            </a:pPr>
            <a:r>
              <a:rPr lang="pl-PL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obowiązkowe przedmioty: </a:t>
            </a:r>
            <a:r>
              <a:rPr lang="pl-PL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Uczenie ze wzmocnieniem</a:t>
            </a:r>
            <a:r>
              <a:rPr lang="pl-PL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, </a:t>
            </a:r>
            <a:r>
              <a:rPr lang="pl-PL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Przetwarzanie języka naturalnego</a:t>
            </a:r>
            <a:r>
              <a:rPr lang="pl-PL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, </a:t>
            </a:r>
            <a:r>
              <a:rPr lang="pl-PL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Analiza danych multimedialnych,</a:t>
            </a:r>
            <a:r>
              <a:rPr lang="pl-PL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 </a:t>
            </a:r>
            <a:endParaRPr lang="pl-PL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>
              <a:lnSpc>
                <a:spcPct val="124000"/>
              </a:lnSpc>
            </a:pPr>
            <a:r>
              <a:rPr lang="pl-PL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rozpoczęcie seminarium magisterskiego i projektu zespołowego, </a:t>
            </a:r>
            <a:endParaRPr lang="pl-PL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>
              <a:lnSpc>
                <a:spcPct val="124000"/>
              </a:lnSpc>
            </a:pPr>
            <a:r>
              <a:rPr lang="pl-PL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</a:rPr>
              <a:t>przedmiot do wyboru.</a:t>
            </a:r>
            <a:endParaRPr lang="pl-PL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pl-PL" b="1" dirty="0">
              <a:solidFill>
                <a:schemeClr val="tx1">
                  <a:lumMod val="50000"/>
                  <a:lumOff val="50000"/>
                </a:schemeClr>
              </a:solidFill>
              <a:latin typeface="Arial Narrow"/>
            </a:endParaRPr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3413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8608EFC-E6F5-A359-C66A-B71047CA3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Rekomendowany plan studiów cd.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156BF68-3C04-B267-97A5-4C92DCB16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2886"/>
            <a:ext cx="10515600" cy="471858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Trzeci semestr:</a:t>
            </a:r>
            <a:r>
              <a:rPr lang="pl-PL" dirty="0">
                <a:latin typeface="Arial Narrow"/>
              </a:rPr>
              <a:t>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obowiązkowe przedmioty: </a:t>
            </a:r>
            <a:r>
              <a:rPr lang="pl-PL" i="1" dirty="0" err="1">
                <a:latin typeface="Arial Narrow"/>
              </a:rPr>
              <a:t>Wyjaśnialne</a:t>
            </a:r>
            <a:r>
              <a:rPr lang="pl-PL" i="1" dirty="0">
                <a:latin typeface="Arial Narrow"/>
              </a:rPr>
              <a:t> uczenie maszynowe</a:t>
            </a:r>
            <a:r>
              <a:rPr lang="pl-PL" dirty="0">
                <a:latin typeface="Arial Narrow"/>
              </a:rPr>
              <a:t>, </a:t>
            </a:r>
            <a:r>
              <a:rPr lang="pl-PL" i="1" dirty="0">
                <a:latin typeface="Arial Narrow"/>
              </a:rPr>
              <a:t>Uczenie maszynowe w dużej skali,</a:t>
            </a:r>
            <a:r>
              <a:rPr lang="pl-PL" dirty="0">
                <a:latin typeface="Arial Narrow"/>
              </a:rPr>
              <a:t> </a:t>
            </a:r>
            <a:endParaRPr lang="pl-PL" dirty="0"/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dwa przedmioty do wyboru, </a:t>
            </a:r>
            <a:endParaRPr lang="pl-PL" dirty="0"/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kontynuacja seminarium magisterskiego i projektów zespołowych. </a:t>
            </a:r>
          </a:p>
          <a:p>
            <a:pPr marL="457200" lvl="1" indent="0">
              <a:lnSpc>
                <a:spcPct val="114000"/>
              </a:lnSpc>
              <a:buNone/>
            </a:pPr>
            <a:endParaRPr lang="pl-PL" dirty="0"/>
          </a:p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Czwarty semestr:</a:t>
            </a:r>
            <a:r>
              <a:rPr lang="pl-PL" dirty="0">
                <a:latin typeface="Arial Narrow"/>
              </a:rPr>
              <a:t> </a:t>
            </a:r>
            <a:endParaRPr lang="pl-PL" dirty="0"/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przygotowanie pracy magisterskiej, </a:t>
            </a:r>
            <a:endParaRPr lang="pl-PL" dirty="0"/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obowiązkowy przedmiot: </a:t>
            </a:r>
            <a:r>
              <a:rPr lang="pl-PL" i="1" dirty="0">
                <a:latin typeface="Arial Narrow"/>
              </a:rPr>
              <a:t>Podstawy przedsiębiorczości</a:t>
            </a:r>
            <a:r>
              <a:rPr lang="pl-PL" dirty="0">
                <a:latin typeface="Arial Narrow"/>
              </a:rPr>
              <a:t>, </a:t>
            </a:r>
            <a:endParaRPr lang="pl-PL" dirty="0"/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dwa przedmioty obieralne i przedmiot ogólnouczelniany. </a:t>
            </a:r>
            <a:endParaRPr lang="pl-PL" dirty="0"/>
          </a:p>
          <a:p>
            <a:pPr marL="0" indent="0">
              <a:lnSpc>
                <a:spcPct val="114000"/>
              </a:lnSpc>
              <a:buNone/>
            </a:pPr>
            <a:endParaRPr lang="pl-PL" dirty="0"/>
          </a:p>
          <a:p>
            <a:pPr marL="0" indent="0">
              <a:lnSpc>
                <a:spcPct val="114000"/>
              </a:lnSpc>
              <a:buNone/>
            </a:pPr>
            <a:r>
              <a:rPr lang="pl-PL" dirty="0">
                <a:latin typeface="Arial Narrow"/>
              </a:rPr>
              <a:t>Łącznie 120 punktów ECTS, w tym 57 z zajęć do wyboru i 1110 godzin zajęć dydaktycznych.</a:t>
            </a:r>
          </a:p>
          <a:p>
            <a:endParaRPr lang="pl-PL" b="1" dirty="0"/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03890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20F919-EB8F-B336-CE2B-1D85147B5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38910" cy="1343080"/>
          </a:xfrm>
        </p:spPr>
        <p:txBody>
          <a:bodyPr/>
          <a:lstStyle/>
          <a:p>
            <a:r>
              <a:rPr lang="pl-PL" dirty="0">
                <a:latin typeface="Bookman Old Style"/>
              </a:rPr>
              <a:t>Dostosowanie do studiów </a:t>
            </a:r>
            <a:br>
              <a:rPr lang="pl-PL" dirty="0">
                <a:latin typeface="Bookman Old Style"/>
              </a:rPr>
            </a:br>
            <a:r>
              <a:rPr lang="pl-PL" dirty="0">
                <a:latin typeface="Bookman Old Style"/>
              </a:rPr>
              <a:t>3-semestralnych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A8A759C-F275-7C49-ADD3-D76A0C4992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5775"/>
            <a:ext cx="10515600" cy="4867100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pl-PL" b="1" dirty="0">
                <a:latin typeface="Arial Narrow"/>
              </a:rPr>
              <a:t>Zmiany w nauczaniu języka:</a:t>
            </a:r>
            <a:r>
              <a:rPr lang="pl-PL" dirty="0">
                <a:latin typeface="Arial Narrow"/>
              </a:rPr>
              <a:t> </a:t>
            </a:r>
          </a:p>
          <a:p>
            <a:pPr marL="1028700" lvl="1" indent="-342900">
              <a:lnSpc>
                <a:spcPct val="160000"/>
              </a:lnSpc>
            </a:pPr>
            <a:r>
              <a:rPr lang="pl-PL" dirty="0">
                <a:latin typeface="Arial Narrow"/>
              </a:rPr>
              <a:t>eliminacja osobnego kursu języka angielskiego, </a:t>
            </a:r>
          </a:p>
          <a:p>
            <a:pPr marL="1028700" lvl="1" indent="-342900">
              <a:lnSpc>
                <a:spcPct val="160000"/>
              </a:lnSpc>
            </a:pPr>
            <a:r>
              <a:rPr lang="pl-PL" dirty="0">
                <a:latin typeface="Arial Narrow"/>
              </a:rPr>
              <a:t>prowadzenie zajęć w języku angielskim np. w ramach przedmiotu </a:t>
            </a:r>
            <a:r>
              <a:rPr lang="pl-PL" i="1" dirty="0">
                <a:latin typeface="Arial Narrow"/>
              </a:rPr>
              <a:t>Przygotowanie do pracy badawczo-rozwojowej</a:t>
            </a:r>
            <a:r>
              <a:rPr lang="pl-PL" dirty="0">
                <a:latin typeface="Arial Narrow"/>
              </a:rPr>
              <a:t>. 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pl-PL" b="1" dirty="0">
                <a:latin typeface="Arial Narrow"/>
              </a:rPr>
              <a:t>Ograniczenie wyboru przedmiotów:</a:t>
            </a:r>
            <a:r>
              <a:rPr lang="pl-PL" dirty="0">
                <a:latin typeface="Arial Narrow"/>
              </a:rPr>
              <a:t> redukcja do dwóch przedmiotów do wyboru – jeden z grupy specjalistycznych, jeden z grupy zastosowań uczenia maszynowego. 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pl-PL" b="1" dirty="0">
                <a:latin typeface="Arial Narrow"/>
              </a:rPr>
              <a:t>Zmiany w seminarium magisterskim:</a:t>
            </a:r>
            <a:r>
              <a:rPr lang="pl-PL" dirty="0">
                <a:latin typeface="Arial Narrow"/>
              </a:rPr>
              <a:t> </a:t>
            </a:r>
          </a:p>
          <a:p>
            <a:pPr marL="971550" lvl="1" indent="-285750">
              <a:lnSpc>
                <a:spcPct val="160000"/>
              </a:lnSpc>
              <a:buFont typeface="Arial"/>
              <a:buChar char="•"/>
            </a:pPr>
            <a:r>
              <a:rPr lang="pl-PL" dirty="0">
                <a:latin typeface="Arial Narrow"/>
              </a:rPr>
              <a:t>skrócenie seminarium magisterskiego z trzech do dwóch semestrów, </a:t>
            </a:r>
          </a:p>
          <a:p>
            <a:pPr marL="971550" lvl="1" indent="-285750">
              <a:lnSpc>
                <a:spcPct val="160000"/>
              </a:lnSpc>
              <a:buFont typeface="Arial"/>
              <a:buChar char="•"/>
            </a:pPr>
            <a:r>
              <a:rPr lang="pl-PL" dirty="0">
                <a:latin typeface="Arial Narrow"/>
              </a:rPr>
              <a:t>zmniejszenie liczby punktów ECTS za pracę magisterską o 3.</a:t>
            </a:r>
            <a:endParaRPr lang="pl-PL" dirty="0"/>
          </a:p>
          <a:p>
            <a:pPr marL="0" indent="0">
              <a:lnSpc>
                <a:spcPct val="160000"/>
              </a:lnSpc>
              <a:buNone/>
            </a:pPr>
            <a:r>
              <a:rPr lang="pl-PL" dirty="0">
                <a:latin typeface="Arial Narrow"/>
              </a:rPr>
              <a:t>Łącznie 90 punktów ECTS, w tym 30 z zajęć do wyboru i 840 godzin zajęć dydaktycznych.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7560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52EDD4D-A5EF-54FE-8F8A-20AA9381B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Dodatkowe formy kształcenia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4C0C119-B3DD-CA48-FF45-6D8BF66380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74205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53D1148-3E67-895E-5797-60D68F124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169399" cy="1344052"/>
          </a:xfrm>
        </p:spPr>
        <p:txBody>
          <a:bodyPr/>
          <a:lstStyle/>
          <a:p>
            <a:r>
              <a:rPr lang="pl-PL">
                <a:latin typeface="Bookman Old Style"/>
              </a:rPr>
              <a:t>Współpraca krajowa </a:t>
            </a:r>
            <a:br>
              <a:rPr lang="pl-PL">
                <a:latin typeface="Bookman Old Style"/>
              </a:rPr>
            </a:br>
            <a:r>
              <a:rPr lang="pl-PL">
                <a:latin typeface="Bookman Old Style"/>
              </a:rPr>
              <a:t>i międzynarodowa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AD1A753-D314-EDA7-CCC8-E5069E7F8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8162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Interdyscyplinarność i globalny zasięg uczenia maszynowego oznaczają:</a:t>
            </a:r>
            <a:r>
              <a:rPr lang="pl-PL" dirty="0">
                <a:latin typeface="Arial Narrow"/>
              </a:rPr>
              <a:t>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szerokie spektrum interesariuszy,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firmy funkcjonujące na rynku krajowym i światowym jako potencjalni pracodawcy,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łatwość nawiązywania współpracy naukowej z ośrodkami krajowymi i zagranicznymi. 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Rekomendowane formy współpracy:</a:t>
            </a:r>
            <a:r>
              <a:rPr lang="pl-PL" dirty="0">
                <a:latin typeface="Arial Narrow"/>
              </a:rPr>
              <a:t>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praktyki, staże, wizyty studyjne,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realizacja projektów badawczo-rozwojowych z interesariuszami zewnętrznymi,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szkoły letnie i wyjazdy konferencyjne,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programy wymiany studenckiej,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inne działania w ramach międzynarodowych konsorcjów uczelnianych.</a:t>
            </a:r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16083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F38D3F4-750B-F4A6-BD44-9F56CFF61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Praktyki, staże i wizyty studyjne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56E8004-204B-33C4-820E-A95C962580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14000"/>
              </a:lnSpc>
              <a:buNone/>
            </a:pPr>
            <a:r>
              <a:rPr lang="pl-PL" dirty="0">
                <a:latin typeface="Arial Narrow"/>
              </a:rPr>
              <a:t>Rekomendowane wprowadzenie przynajmniej jednej z form pozwalających studentom na pozyskanie doświadczeń związanych z przyszłą pracą zawodową.</a:t>
            </a:r>
          </a:p>
          <a:p>
            <a:pPr marL="0" indent="0">
              <a:lnSpc>
                <a:spcPct val="114000"/>
              </a:lnSpc>
              <a:buNone/>
            </a:pPr>
            <a:endParaRPr lang="pl-PL" dirty="0">
              <a:latin typeface="Arial Narrow"/>
            </a:endParaRPr>
          </a:p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Praktyki</a:t>
            </a:r>
            <a:r>
              <a:rPr lang="pl-PL" dirty="0">
                <a:latin typeface="Arial Narrow"/>
              </a:rPr>
              <a:t> </a:t>
            </a:r>
            <a:endParaRPr lang="pl-PL" dirty="0"/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do decyzji uczelni, czy wprowadza do programu studiów obowiązkowe praktyki,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praktyki mogą zastąpić jeden z przedmiotów do wyboru, </a:t>
            </a:r>
            <a:endParaRPr lang="pl-PL" dirty="0"/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praktyki domyślnie mają przypisane 6 punktów ECTS i min. 160 godzin.</a:t>
            </a:r>
            <a:endParaRPr lang="pl-PL" dirty="0"/>
          </a:p>
          <a:p>
            <a:endParaRPr lang="pl-PL" sz="1900" b="1" dirty="0"/>
          </a:p>
          <a:p>
            <a:pPr marL="457200" lvl="1" indent="0">
              <a:buNone/>
            </a:pPr>
            <a:endParaRPr lang="pl-PL" b="1" dirty="0">
              <a:latin typeface="Arial Narrow"/>
            </a:endParaRPr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79502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F38D3F4-750B-F4A6-BD44-9F56CFF61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Praktyki, staże i wizyty studyjne cd.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56E8004-204B-33C4-820E-A95C962580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Staże zawodowe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nieobowiązkowe, z wynagrodzeniem dla studenta i dłuższym okresem zatrudnienia, </a:t>
            </a:r>
            <a:endParaRPr lang="pl-PL" dirty="0"/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mogą stanowić podstawę zaliczenia praktyk lub jednego z przedmiotów do wyboru.</a:t>
            </a:r>
          </a:p>
          <a:p>
            <a:pPr lvl="1">
              <a:lnSpc>
                <a:spcPct val="114000"/>
              </a:lnSpc>
            </a:pPr>
            <a:endParaRPr lang="pl-PL" dirty="0"/>
          </a:p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Wizyty studyjne</a:t>
            </a:r>
            <a:r>
              <a:rPr lang="pl-PL" dirty="0">
                <a:latin typeface="Arial Narrow"/>
              </a:rPr>
              <a:t> </a:t>
            </a:r>
            <a:endParaRPr lang="pl-PL" dirty="0"/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co najmniej 3-dniowe, z ustalonym planem obejmującym prezentację profilu firmy, zadań/projektów realizowanych w firmie, wymagań odnośnie kandydatów do pracy itp.,</a:t>
            </a:r>
            <a:endParaRPr lang="pl-PL" dirty="0"/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minimum 2–3 wizyty, w których student bierze udział, </a:t>
            </a:r>
            <a:endParaRPr lang="pl-PL" dirty="0"/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wymagane od studenta sprawozdanie z realizacji wizyty.</a:t>
            </a:r>
            <a:endParaRPr lang="pl-PL" dirty="0"/>
          </a:p>
          <a:p>
            <a:endParaRPr lang="pl-PL" sz="1900" b="1" dirty="0">
              <a:latin typeface="Arial Narrow"/>
            </a:endParaRPr>
          </a:p>
          <a:p>
            <a:pPr marL="457200" lvl="1" indent="0">
              <a:buNone/>
            </a:pPr>
            <a:endParaRPr lang="pl-PL" b="1" dirty="0">
              <a:latin typeface="Arial Narrow"/>
            </a:endParaRPr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1029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F8FB914-69AB-9BBB-946E-1C77DCD87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5369"/>
            <a:ext cx="10515600" cy="1325563"/>
          </a:xfrm>
        </p:spPr>
        <p:txBody>
          <a:bodyPr/>
          <a:lstStyle/>
          <a:p>
            <a:r>
              <a:rPr lang="pl-PL"/>
              <a:t>Źródło finansowania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C9D5A92-ECE3-B0C6-6A5E-58010EFC50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60562"/>
            <a:ext cx="10601325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pl-PL" dirty="0">
              <a:effectLst/>
              <a:ea typeface="Verdana" panose="020B060403050404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pl-PL" dirty="0">
              <a:ea typeface="Verdana" panose="020B0604030504040204" pitchFamily="34" charset="0"/>
            </a:endParaRPr>
          </a:p>
          <a:p>
            <a:pPr marL="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pl-PL" dirty="0">
                <a:effectLst/>
                <a:ea typeface="Verdana" panose="020B0604030504040204" pitchFamily="34" charset="0"/>
              </a:rPr>
              <a:t>Systemowy model kształcenia powstał w ramach projektu </a:t>
            </a:r>
            <a:r>
              <a:rPr lang="pl-PL" i="1" dirty="0">
                <a:effectLst/>
                <a:ea typeface="Verdana" panose="020B0604030504040204" pitchFamily="34" charset="0"/>
              </a:rPr>
              <a:t>Akademia Innowacyjnych Zastosowań Technologii Cyfrowych (AI Tech).</a:t>
            </a: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endParaRPr lang="pl-PL" dirty="0"/>
          </a:p>
          <a:p>
            <a:pPr marL="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pl-PL" dirty="0">
                <a:effectLst/>
                <a:ea typeface="Verdana" panose="020B0604030504040204" pitchFamily="34" charset="0"/>
              </a:rPr>
              <a:t>Źródłem finansowania projektu jest Program Operacyjny Polska Cyfrowa na lata 2014-2020, Oś priorytetowa 3 „Cyfrowe kompetencje społeczeństwa”, Działanie 3.2 „Innowacyjne rozwiązania na rzecz aktywizacji cyfrowej”.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dirty="0">
              <a:effectLst/>
              <a:latin typeface="Arial Narrow" panose="020B060602020203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83893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B9E65FA-DF84-3FAD-8595-A3EF316DA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Projekty badawczo-rozwojowe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F9DAC7B-762F-BEDA-A9F8-6AD4F387A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7662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Cele projektów:</a:t>
            </a:r>
            <a:r>
              <a:rPr lang="pl-PL" dirty="0">
                <a:latin typeface="Arial Narrow"/>
              </a:rPr>
              <a:t>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praktyczne zastosowanie wiedzy w realnych problemach z uczenia maszynowego,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rozwój umiejętności w zakresie implementacji i oceny technik uczenia maszynowego. 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pl-PL" sz="1900" b="1" dirty="0">
                <a:latin typeface="Arial Narrow"/>
              </a:rPr>
              <a:t>Realizacja i prezentacja:</a:t>
            </a:r>
            <a:r>
              <a:rPr lang="pl-PL" sz="1900" dirty="0">
                <a:latin typeface="Arial Narrow"/>
              </a:rPr>
              <a:t> </a:t>
            </a:r>
          </a:p>
          <a:p>
            <a:pPr lvl="1">
              <a:lnSpc>
                <a:spcPct val="114000"/>
              </a:lnSpc>
            </a:pPr>
            <a:r>
              <a:rPr lang="pl-PL" sz="1900" dirty="0">
                <a:latin typeface="Arial Narrow"/>
              </a:rPr>
              <a:t>projekty realizowane przez 3–5-osobowe zespoły studenckie, </a:t>
            </a:r>
            <a:endParaRPr lang="en-US" sz="1900" dirty="0">
              <a:latin typeface="Arial Narrow"/>
            </a:endParaRPr>
          </a:p>
          <a:p>
            <a:pPr lvl="1">
              <a:lnSpc>
                <a:spcPct val="114000"/>
              </a:lnSpc>
            </a:pPr>
            <a:r>
              <a:rPr lang="pl-PL" sz="1900" dirty="0">
                <a:latin typeface="Arial Narrow"/>
              </a:rPr>
              <a:t>obowiązkowe, dwa semestry po 30 godzin zajęć dydaktycznych w każdym, </a:t>
            </a:r>
            <a:endParaRPr lang="en-US" sz="1900" dirty="0">
              <a:latin typeface="Arial Narrow"/>
            </a:endParaRPr>
          </a:p>
          <a:p>
            <a:pPr lvl="1">
              <a:lnSpc>
                <a:spcPct val="114000"/>
              </a:lnSpc>
            </a:pPr>
            <a:r>
              <a:rPr lang="pl-PL" sz="1900" dirty="0">
                <a:latin typeface="Arial Narrow"/>
              </a:rPr>
              <a:t>publiczne prezentacje, publikacje naukowe lub zgłoszenia patentowe jako efekty projektów. 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Współpraca:</a:t>
            </a:r>
            <a:r>
              <a:rPr lang="pl-PL" dirty="0">
                <a:latin typeface="Arial Narrow"/>
              </a:rPr>
              <a:t> </a:t>
            </a:r>
            <a:endParaRPr lang="en-US" dirty="0">
              <a:latin typeface="Arial Narrow"/>
            </a:endParaRP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projekty prowadzone we współpracy z otoczeniem społeczno-gospodarczym, </a:t>
            </a:r>
            <a:endParaRPr lang="en-US" dirty="0">
              <a:latin typeface="Arial Narrow"/>
            </a:endParaRP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projekty interdyscyplinarne prowadzone we współpracy z badaczami z uczelni. </a:t>
            </a:r>
            <a:endParaRPr lang="en-US" dirty="0">
              <a:latin typeface="Arial Narrow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41744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F47EF8E-4319-853A-3DF6-ACB307D81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Projekty badawczo-rozwojowe cd.</a:t>
            </a:r>
            <a:endParaRPr lang="pl-PL" err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3093E9B-D34E-337F-E81E-44A2BCF60B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Dobre praktyki:</a:t>
            </a:r>
            <a:r>
              <a:rPr lang="pl-PL" dirty="0">
                <a:latin typeface="Arial Narrow"/>
              </a:rPr>
              <a:t> </a:t>
            </a:r>
            <a:endParaRPr lang="en-US" dirty="0">
              <a:latin typeface="Arial Narrow"/>
            </a:endParaRP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system zgłoszeń tematyki projektów, </a:t>
            </a:r>
            <a:endParaRPr lang="en-US" dirty="0">
              <a:latin typeface="Arial Narrow"/>
            </a:endParaRP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koordynacja realizacji i współpracy z interesariuszami, </a:t>
            </a:r>
            <a:endParaRPr lang="en-US" dirty="0">
              <a:latin typeface="Arial Narrow"/>
            </a:endParaRP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opieka merytoryczna i wsparcie przez doświadczonych pracowników wydziału.</a:t>
            </a:r>
            <a:endParaRPr lang="en-US" dirty="0">
              <a:latin typeface="Arial Narrow"/>
            </a:endParaRPr>
          </a:p>
          <a:p>
            <a:pPr marL="0" indent="0">
              <a:lnSpc>
                <a:spcPct val="114000"/>
              </a:lnSpc>
              <a:buNone/>
            </a:pPr>
            <a:r>
              <a:rPr lang="pl-PL" b="1" dirty="0"/>
              <a:t>Prawa autorskie:</a:t>
            </a:r>
            <a:r>
              <a:rPr lang="pl-PL" dirty="0"/>
              <a:t>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jasne określenie zasad przekazania wyników pracy studentów interesariuszom zewnętrznym,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uwzględnienie praw autorskich i majątkowych studentów. </a:t>
            </a:r>
          </a:p>
          <a:p>
            <a:pPr marL="0" indent="0">
              <a:lnSpc>
                <a:spcPct val="114000"/>
              </a:lnSpc>
              <a:buNone/>
            </a:pPr>
            <a:endParaRPr lang="pl-PL" dirty="0">
              <a:latin typeface="Arial Narrow"/>
            </a:endParaRPr>
          </a:p>
          <a:p>
            <a:pPr marL="0" indent="0">
              <a:lnSpc>
                <a:spcPct val="114000"/>
              </a:lnSpc>
              <a:buNone/>
            </a:pPr>
            <a:r>
              <a:rPr lang="pl-PL" dirty="0">
                <a:latin typeface="Arial Narrow"/>
              </a:rPr>
              <a:t>Rekomenduje się włączanie studentów do projektów uczelnianych i grantów.</a:t>
            </a:r>
            <a:endParaRPr lang="pl-PL" dirty="0"/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63326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53D1148-3E67-895E-5797-60D68F124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Szkoły letnie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AD1A753-D314-EDA7-CCC8-E5069E7F81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Organizacja:</a:t>
            </a:r>
            <a:r>
              <a:rPr lang="pl-PL" dirty="0">
                <a:latin typeface="Arial Narrow"/>
              </a:rPr>
              <a:t>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kilkudniowe dodatkowe kursy dla studentów,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we współpracy z innymi uczelniami,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prelegenci z renomowanych firm i uczelni, </a:t>
            </a:r>
            <a:endParaRPr lang="pl-PL" dirty="0"/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nadzór nad programem szkół, by nie powielać treści z programu studiów.</a:t>
            </a:r>
            <a:endParaRPr lang="pl-PL" dirty="0"/>
          </a:p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Aktywności:</a:t>
            </a:r>
            <a:endParaRPr lang="pl-PL" b="1" dirty="0"/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wykłady, warsztaty, sesje </a:t>
            </a:r>
            <a:r>
              <a:rPr lang="pl-PL" dirty="0" err="1">
                <a:latin typeface="Arial Narrow"/>
              </a:rPr>
              <a:t>networkingowe</a:t>
            </a:r>
            <a:r>
              <a:rPr lang="pl-PL" dirty="0">
                <a:latin typeface="Arial Narrow"/>
              </a:rPr>
              <a:t>, wyzwania,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realizacja krótkich projektów międzyuczelnianych, konkursy, </a:t>
            </a:r>
            <a:r>
              <a:rPr lang="pl-PL" dirty="0" err="1">
                <a:latin typeface="Arial Narrow"/>
              </a:rPr>
              <a:t>hackathony</a:t>
            </a:r>
            <a:r>
              <a:rPr lang="pl-PL" dirty="0">
                <a:latin typeface="Arial Narrow"/>
              </a:rPr>
              <a:t> itp.,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sesje plakatowe pozwalające studentom na prezentację wyników swojej pracy.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15996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53D1148-3E67-895E-5797-60D68F124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Konferencje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AD1A753-D314-EDA7-CCC8-E5069E7F81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14000"/>
              </a:lnSpc>
              <a:buNone/>
            </a:pPr>
            <a:r>
              <a:rPr lang="pl-PL" dirty="0">
                <a:latin typeface="Arial Narrow"/>
              </a:rPr>
              <a:t>Rekomenduje się umożliwienie studentom brania udziału w konferencjach międzynarodowych.</a:t>
            </a:r>
          </a:p>
          <a:p>
            <a:pPr marL="0" indent="0">
              <a:lnSpc>
                <a:spcPct val="114000"/>
              </a:lnSpc>
              <a:buNone/>
            </a:pPr>
            <a:endParaRPr lang="pl-PL" dirty="0">
              <a:latin typeface="Arial Narrow"/>
            </a:endParaRPr>
          </a:p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Dobre praktyki:</a:t>
            </a:r>
          </a:p>
          <a:p>
            <a:pPr marL="342900" indent="-342900">
              <a:lnSpc>
                <a:spcPct val="114000"/>
              </a:lnSpc>
            </a:pPr>
            <a:r>
              <a:rPr lang="pl-PL" dirty="0">
                <a:latin typeface="Arial Narrow"/>
              </a:rPr>
              <a:t>powołanie zespołu koordynującego, którego zadaniem będzie przygotowanie listy wartościowych konferencji z zakresu uczenia maszynowego oraz oszacowanie kosztów udziału w konferencji,</a:t>
            </a:r>
            <a:endParaRPr lang="pl-PL" dirty="0"/>
          </a:p>
          <a:p>
            <a:pPr marL="342900" indent="-342900">
              <a:lnSpc>
                <a:spcPct val="114000"/>
              </a:lnSpc>
            </a:pPr>
            <a:r>
              <a:rPr lang="pl-PL" dirty="0">
                <a:latin typeface="Arial Narrow"/>
              </a:rPr>
              <a:t>stworzenie procedury kwalifikacji studentów na wyjazdy konferencyjne,</a:t>
            </a:r>
            <a:endParaRPr lang="pl-PL" dirty="0"/>
          </a:p>
          <a:p>
            <a:pPr marL="342900" indent="-342900">
              <a:lnSpc>
                <a:spcPct val="114000"/>
              </a:lnSpc>
            </a:pPr>
            <a:r>
              <a:rPr lang="pl-PL" dirty="0">
                <a:latin typeface="Arial Narrow"/>
              </a:rPr>
              <a:t>zachęcanie studentów do przygotowania wystąpienia lub plakatu,</a:t>
            </a:r>
            <a:endParaRPr lang="pl-PL" dirty="0"/>
          </a:p>
          <a:p>
            <a:pPr marL="342900" indent="-342900">
              <a:lnSpc>
                <a:spcPct val="114000"/>
              </a:lnSpc>
            </a:pPr>
            <a:r>
              <a:rPr lang="pl-PL" dirty="0">
                <a:latin typeface="Arial Narrow"/>
              </a:rPr>
              <a:t>wymaganie od studentów przygotowania raportu z udziału w konferencji. </a:t>
            </a:r>
            <a:endParaRPr lang="pl-PL" dirty="0"/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854229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FE44F02-AECF-40B9-9FC0-3A37A7637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>
                <a:latin typeface="Bookman Old Style"/>
              </a:rPr>
              <a:t>Tutoring</a:t>
            </a:r>
            <a:endParaRPr lang="pl-PL" dirty="0">
              <a:latin typeface="Bookman Old Style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33AE70B-8C55-F03F-DC31-C04177EEB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2912"/>
            <a:ext cx="1051560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 algn="just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Definicja: </a:t>
            </a:r>
            <a:r>
              <a:rPr lang="pl-PL" dirty="0">
                <a:latin typeface="Arial Narrow"/>
              </a:rPr>
              <a:t>zorganizowana zindywidualizowana praca ze studentami uwzględniająca różnorodność doświadczeń studentów, dyscyplin, umiejętności akademickich, specjalizacji, potrzeb, oczekiwań itp. i umożliwiająca studentom osiągnięcie celów akademickich i rozwojowych. </a:t>
            </a:r>
            <a:endParaRPr lang="pl-PL" dirty="0"/>
          </a:p>
          <a:p>
            <a:pPr marL="0" indent="0" algn="just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Cele </a:t>
            </a:r>
            <a:r>
              <a:rPr lang="pl-PL" b="1" dirty="0" err="1">
                <a:latin typeface="Arial Narrow"/>
              </a:rPr>
              <a:t>tutoringu</a:t>
            </a:r>
            <a:r>
              <a:rPr lang="pl-PL" b="1" dirty="0">
                <a:latin typeface="Arial Narrow"/>
              </a:rPr>
              <a:t>:</a:t>
            </a:r>
            <a:r>
              <a:rPr lang="pl-PL" dirty="0">
                <a:latin typeface="Arial Narrow"/>
              </a:rPr>
              <a:t> </a:t>
            </a:r>
            <a:endParaRPr lang="pl-PL" dirty="0"/>
          </a:p>
          <a:p>
            <a:pPr lvl="1" algn="just">
              <a:lnSpc>
                <a:spcPct val="114000"/>
              </a:lnSpc>
            </a:pPr>
            <a:r>
              <a:rPr lang="pl-PL" dirty="0">
                <a:latin typeface="Arial Narrow"/>
              </a:rPr>
              <a:t>student jako aktywny odbiorca usług edukacyjnych, </a:t>
            </a:r>
          </a:p>
          <a:p>
            <a:pPr lvl="1" algn="just">
              <a:lnSpc>
                <a:spcPct val="114000"/>
              </a:lnSpc>
            </a:pPr>
            <a:r>
              <a:rPr lang="pl-PL" dirty="0">
                <a:latin typeface="Arial Narrow"/>
              </a:rPr>
              <a:t>zwiększenie efektów kształcenia i zapobieganie zjawisku </a:t>
            </a:r>
            <a:r>
              <a:rPr lang="pl-PL" i="1" dirty="0">
                <a:latin typeface="Arial Narrow"/>
              </a:rPr>
              <a:t>drop-out</a:t>
            </a:r>
            <a:r>
              <a:rPr lang="pl-PL" dirty="0">
                <a:latin typeface="Arial Narrow"/>
              </a:rPr>
              <a:t>. </a:t>
            </a:r>
          </a:p>
          <a:p>
            <a:pPr marL="0" indent="0" algn="just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Tutorzy:</a:t>
            </a:r>
            <a:r>
              <a:rPr lang="pl-PL" dirty="0">
                <a:latin typeface="Arial Narrow"/>
              </a:rPr>
              <a:t> </a:t>
            </a:r>
            <a:endParaRPr lang="en-US" dirty="0">
              <a:latin typeface="Arial Narrow"/>
            </a:endParaRPr>
          </a:p>
          <a:p>
            <a:pPr lvl="1" algn="just">
              <a:lnSpc>
                <a:spcPct val="114000"/>
              </a:lnSpc>
            </a:pPr>
            <a:r>
              <a:rPr lang="pl-PL" dirty="0">
                <a:latin typeface="Arial Narrow"/>
              </a:rPr>
              <a:t>nauczyciele akademiccy lub inne osoby z doświadczeniem w uczeniu maszynowym,</a:t>
            </a:r>
          </a:p>
          <a:p>
            <a:pPr lvl="1" algn="just">
              <a:lnSpc>
                <a:spcPct val="114000"/>
              </a:lnSpc>
            </a:pPr>
            <a:r>
              <a:rPr lang="pl-PL" dirty="0">
                <a:latin typeface="Arial Narrow"/>
              </a:rPr>
              <a:t>z umiejętnością słuchania, zadawania pytań i aktywnego wyjaśniania,</a:t>
            </a:r>
          </a:p>
          <a:p>
            <a:pPr lvl="1" algn="just">
              <a:lnSpc>
                <a:spcPct val="114000"/>
              </a:lnSpc>
            </a:pPr>
            <a:r>
              <a:rPr lang="pl-PL" dirty="0">
                <a:latin typeface="Arial Narrow"/>
              </a:rPr>
              <a:t>przeszkoleni z zakresu </a:t>
            </a:r>
            <a:r>
              <a:rPr lang="pl-PL" dirty="0" err="1">
                <a:latin typeface="Arial Narrow"/>
              </a:rPr>
              <a:t>tutoringu</a:t>
            </a:r>
            <a:r>
              <a:rPr lang="pl-PL" dirty="0">
                <a:latin typeface="Arial Narrow"/>
              </a:rPr>
              <a:t> oraz zakresu wsparcia (m.in. socjalnego) oferowanego przez uczelnię, </a:t>
            </a:r>
            <a:endParaRPr lang="en-US" dirty="0">
              <a:latin typeface="Arial Narrow"/>
            </a:endParaRPr>
          </a:p>
          <a:p>
            <a:pPr lvl="1" algn="just">
              <a:lnSpc>
                <a:spcPct val="114000"/>
              </a:lnSpc>
            </a:pPr>
            <a:r>
              <a:rPr lang="pl-PL" dirty="0">
                <a:latin typeface="Arial Narrow"/>
              </a:rPr>
              <a:t>wynagradzani za swoją pracę, z maksymalnie 5 studentami pod opieką. </a:t>
            </a:r>
            <a:endParaRPr lang="en-US" dirty="0">
              <a:latin typeface="Arial Narrow"/>
            </a:endParaRPr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47404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4A2D39E-3798-7AC8-D682-B5DAF6CF0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err="1">
                <a:latin typeface="Bookman Old Style"/>
              </a:rPr>
              <a:t>Tutoring</a:t>
            </a:r>
            <a:r>
              <a:rPr lang="pl-PL">
                <a:latin typeface="Bookman Old Style"/>
              </a:rPr>
              <a:t> cd.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FD5CDCA-0A71-BB8C-27DA-F17BA226B0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7662"/>
            <a:ext cx="1051560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 algn="just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Organizacja </a:t>
            </a:r>
            <a:r>
              <a:rPr lang="pl-PL" b="1" dirty="0" err="1">
                <a:latin typeface="Arial Narrow"/>
              </a:rPr>
              <a:t>tutoringu</a:t>
            </a:r>
            <a:r>
              <a:rPr lang="pl-PL" b="1" dirty="0">
                <a:latin typeface="Arial Narrow"/>
              </a:rPr>
              <a:t>:</a:t>
            </a:r>
            <a:r>
              <a:rPr lang="pl-PL" dirty="0">
                <a:latin typeface="Arial Narrow"/>
              </a:rPr>
              <a:t> </a:t>
            </a:r>
            <a:endParaRPr lang="en-US" dirty="0">
              <a:latin typeface="Arial Narrow"/>
            </a:endParaRPr>
          </a:p>
          <a:p>
            <a:pPr lvl="1" algn="just">
              <a:lnSpc>
                <a:spcPct val="114000"/>
              </a:lnSpc>
            </a:pPr>
            <a:r>
              <a:rPr lang="pl-PL" dirty="0">
                <a:latin typeface="Arial Narrow"/>
              </a:rPr>
              <a:t>objęcie </a:t>
            </a:r>
            <a:r>
              <a:rPr lang="pl-PL" dirty="0" err="1">
                <a:latin typeface="Arial Narrow"/>
              </a:rPr>
              <a:t>tutoringiem</a:t>
            </a:r>
            <a:r>
              <a:rPr lang="pl-PL" dirty="0">
                <a:latin typeface="Arial Narrow"/>
              </a:rPr>
              <a:t> wszystkich studentów lub przynajmniej studentów wybitnie zdolnych lub zmagających się z trudnościami,</a:t>
            </a:r>
            <a:endParaRPr lang="en-US" dirty="0">
              <a:latin typeface="Arial Narrow"/>
            </a:endParaRPr>
          </a:p>
          <a:p>
            <a:pPr lvl="1" algn="just">
              <a:lnSpc>
                <a:spcPct val="114000"/>
              </a:lnSpc>
            </a:pPr>
            <a:r>
              <a:rPr lang="pl-PL" dirty="0">
                <a:latin typeface="Arial Narrow"/>
              </a:rPr>
              <a:t>preferowany </a:t>
            </a:r>
            <a:r>
              <a:rPr lang="pl-PL" dirty="0" err="1">
                <a:latin typeface="Arial Narrow"/>
              </a:rPr>
              <a:t>tutoring</a:t>
            </a:r>
            <a:r>
              <a:rPr lang="pl-PL" dirty="0">
                <a:latin typeface="Arial Narrow"/>
              </a:rPr>
              <a:t> indywidualny (1:1), możliwość wyboru tutora przez studenta, </a:t>
            </a:r>
            <a:endParaRPr lang="en-US" dirty="0">
              <a:latin typeface="Arial Narrow"/>
            </a:endParaRPr>
          </a:p>
          <a:p>
            <a:pPr lvl="1" algn="just">
              <a:lnSpc>
                <a:spcPct val="114000"/>
              </a:lnSpc>
            </a:pPr>
            <a:r>
              <a:rPr lang="pl-PL" dirty="0">
                <a:latin typeface="Arial Narrow"/>
              </a:rPr>
              <a:t>regularne spotkania (min. raz w miesiącu),</a:t>
            </a:r>
          </a:p>
          <a:p>
            <a:pPr lvl="1" algn="just">
              <a:lnSpc>
                <a:spcPct val="114000"/>
              </a:lnSpc>
            </a:pPr>
            <a:r>
              <a:rPr lang="pl-PL" dirty="0">
                <a:latin typeface="Arial Narrow"/>
              </a:rPr>
              <a:t>systematyczna ocena efektywności </a:t>
            </a:r>
            <a:r>
              <a:rPr lang="pl-PL" dirty="0" err="1">
                <a:latin typeface="Arial Narrow"/>
              </a:rPr>
              <a:t>tutoringu</a:t>
            </a:r>
            <a:r>
              <a:rPr lang="pl-PL" dirty="0">
                <a:latin typeface="Arial Narrow"/>
              </a:rPr>
              <a:t>. </a:t>
            </a:r>
            <a:endParaRPr lang="pl-PL" dirty="0"/>
          </a:p>
          <a:p>
            <a:pPr marL="0" indent="0" algn="just">
              <a:lnSpc>
                <a:spcPct val="114000"/>
              </a:lnSpc>
              <a:buNone/>
            </a:pPr>
            <a:r>
              <a:rPr lang="pl-PL" b="1" dirty="0" err="1">
                <a:latin typeface="Arial Narrow"/>
              </a:rPr>
              <a:t>Tutoring</a:t>
            </a:r>
            <a:r>
              <a:rPr lang="pl-PL" b="1" dirty="0">
                <a:latin typeface="Arial Narrow"/>
              </a:rPr>
              <a:t> na kierunku/specjalności uczenie maszynowe:</a:t>
            </a:r>
            <a:r>
              <a:rPr lang="pl-PL" dirty="0">
                <a:latin typeface="Arial Narrow"/>
              </a:rPr>
              <a:t> </a:t>
            </a:r>
            <a:endParaRPr lang="pl-PL" dirty="0"/>
          </a:p>
          <a:p>
            <a:pPr lvl="1" algn="just">
              <a:lnSpc>
                <a:spcPct val="114000"/>
              </a:lnSpc>
            </a:pPr>
            <a:r>
              <a:rPr lang="pl-PL" dirty="0">
                <a:latin typeface="Arial Narrow"/>
              </a:rPr>
              <a:t>sugerowanie przedmiotów do wyboru, lektur, tematyki projektów, </a:t>
            </a:r>
          </a:p>
          <a:p>
            <a:pPr lvl="1" algn="just">
              <a:lnSpc>
                <a:spcPct val="114000"/>
              </a:lnSpc>
            </a:pPr>
            <a:r>
              <a:rPr lang="pl-PL" dirty="0">
                <a:latin typeface="Arial Narrow"/>
              </a:rPr>
              <a:t>pomoc w wyborze praktyk, staży, konferencji. </a:t>
            </a:r>
          </a:p>
          <a:p>
            <a:pPr marL="0" indent="0" algn="just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Mentoring</a:t>
            </a:r>
            <a:r>
              <a:rPr lang="pl-PL" dirty="0">
                <a:latin typeface="Arial Narrow"/>
              </a:rPr>
              <a:t> nastawiony na odkrywanie cech wewnętrznych, indywidualnych predyspozycji i celów życiowych studentów jako program dodatkowy.</a:t>
            </a:r>
          </a:p>
          <a:p>
            <a:pPr lvl="1"/>
            <a:endParaRPr lang="pl-PL" dirty="0">
              <a:latin typeface="Arial Narrow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00945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9924176-CB1E-85CD-5FFC-EA062D327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Inne rekomendacje</a:t>
            </a:r>
            <a:endParaRPr lang="pl-PL" err="1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7D9A40C-24CF-A3E8-EF6F-EF189D7EF5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pl-PL">
              <a:latin typeface="Arial Narrow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34039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46E9C01-87A1-E50B-8542-90F7E46F6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Materiały dydaktyczne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979DD8E-2B0E-D724-0BC2-ABB67B0CB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68538"/>
            <a:ext cx="1051560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Standardy przygotowania materiałów dydaktycznych: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wzorzec materiałów i ujednolicona forma,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zespołowe przygotowanie i w</a:t>
            </a:r>
            <a:r>
              <a:rPr lang="pl-PL" sz="2100" dirty="0">
                <a:latin typeface="Arial Narrow"/>
              </a:rPr>
              <a:t>eryfikacja merytoryczna.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Typy materiałów: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materiały do wykładów w postaci slajdów w formatach PDF lub PPTX zawierających tekst, wzory, ilustracje, wykresy, tabele, animacje, filmy,</a:t>
            </a:r>
            <a:endParaRPr lang="pl-PL" dirty="0"/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materiały do laboratoriów w postaci interaktywnych notatników IPYNB lub RMD  pozwalających na łączenie tekstu z elementami interaktywnymi  oraz dających możliwość uruchamiania w serwisach zdalnych takich jak Google </a:t>
            </a:r>
            <a:r>
              <a:rPr lang="pl-PL" dirty="0" err="1">
                <a:latin typeface="Arial Narrow"/>
              </a:rPr>
              <a:t>Colab</a:t>
            </a:r>
            <a:r>
              <a:rPr lang="pl-PL" dirty="0">
                <a:latin typeface="Arial Narrow"/>
              </a:rPr>
              <a:t>, </a:t>
            </a:r>
            <a:endParaRPr lang="pl-PL" dirty="0"/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materiały wideo: nagrania wykładów i wartościowe </a:t>
            </a:r>
            <a:r>
              <a:rPr lang="pl-PL" dirty="0" err="1">
                <a:latin typeface="Arial Narrow"/>
              </a:rPr>
              <a:t>tutoriale</a:t>
            </a:r>
            <a:r>
              <a:rPr lang="pl-PL" dirty="0">
                <a:latin typeface="Arial Narrow"/>
              </a:rPr>
              <a:t>, </a:t>
            </a:r>
            <a:endParaRPr lang="pl-PL" dirty="0"/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publikacje naukowe.</a:t>
            </a:r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498682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EBB89B0-230A-46E3-E7ED-5714FBF04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Dodatkowe rekomendacje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D506979-3453-E96B-13F7-7F96CE1CD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60562"/>
            <a:ext cx="9877425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>
              <a:lnSpc>
                <a:spcPct val="114000"/>
              </a:lnSpc>
            </a:pPr>
            <a:r>
              <a:rPr lang="pl-PL" dirty="0">
                <a:latin typeface="Arial Narrow"/>
              </a:rPr>
              <a:t>Wprowadzenie przedmiotów prowadzonych przez ekspertów z branży: specjalistyczne kursy lub studia przypadków (</a:t>
            </a:r>
            <a:r>
              <a:rPr lang="pl-PL" i="1" dirty="0" err="1">
                <a:latin typeface="Arial Narrow"/>
              </a:rPr>
              <a:t>case</a:t>
            </a:r>
            <a:r>
              <a:rPr lang="pl-PL" i="1" dirty="0">
                <a:latin typeface="Arial Narrow"/>
              </a:rPr>
              <a:t> </a:t>
            </a:r>
            <a:r>
              <a:rPr lang="pl-PL" i="1" dirty="0" err="1">
                <a:latin typeface="Arial Narrow"/>
              </a:rPr>
              <a:t>studies</a:t>
            </a:r>
            <a:r>
              <a:rPr lang="pl-PL" dirty="0">
                <a:latin typeface="Arial Narrow"/>
              </a:rPr>
              <a:t>). </a:t>
            </a:r>
            <a:endParaRPr lang="pl-PL" dirty="0"/>
          </a:p>
          <a:p>
            <a:pPr algn="just">
              <a:lnSpc>
                <a:spcPct val="114000"/>
              </a:lnSpc>
            </a:pPr>
            <a:r>
              <a:rPr lang="pl-PL" dirty="0">
                <a:latin typeface="Arial Narrow"/>
              </a:rPr>
              <a:t>Zachęcanie studentów do brania udziału w konkursach i </a:t>
            </a:r>
            <a:r>
              <a:rPr lang="pl-PL" dirty="0" err="1">
                <a:latin typeface="Arial Narrow"/>
              </a:rPr>
              <a:t>hackathonach</a:t>
            </a:r>
            <a:r>
              <a:rPr lang="pl-PL" dirty="0">
                <a:latin typeface="Arial Narrow"/>
              </a:rPr>
              <a:t> zewnętrznych. </a:t>
            </a:r>
            <a:endParaRPr lang="pl-PL" dirty="0"/>
          </a:p>
          <a:p>
            <a:pPr algn="just">
              <a:lnSpc>
                <a:spcPct val="114000"/>
              </a:lnSpc>
            </a:pPr>
            <a:r>
              <a:rPr lang="pl-PL" dirty="0">
                <a:latin typeface="Arial Narrow"/>
              </a:rPr>
              <a:t>Wprowadzenie dedykowanego systemu monitorowania oczekiwań studentów i pracodawców oraz modyfikacji programu studiów wraz ze zmianami tych oczekiwań oraz zmianami trendów i technologii w uczeniu maszynowym.</a:t>
            </a:r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3218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F8FB914-69AB-9BBB-946E-1C77DCD87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5369"/>
            <a:ext cx="10515600" cy="1325563"/>
          </a:xfrm>
        </p:spPr>
        <p:txBody>
          <a:bodyPr/>
          <a:lstStyle/>
          <a:p>
            <a:r>
              <a:rPr lang="pl-PL" dirty="0"/>
              <a:t>Partnerstwo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C9D5A92-ECE3-B0C6-6A5E-58010EFC50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 dirty="0">
                <a:effectLst/>
                <a:latin typeface="Arial Narrow" panose="020B0606020202030204" pitchFamily="34" charset="0"/>
                <a:ea typeface="Verdana" panose="020B0604030504040204" pitchFamily="34" charset="0"/>
              </a:rPr>
              <a:t>Projekt jest realizowany przez Ministerstwo Cyfryzacji w partnerstwie z pięcioma uczelniami: </a:t>
            </a:r>
          </a:p>
          <a:p>
            <a:pPr marL="0" indent="0">
              <a:buNone/>
            </a:pPr>
            <a:endParaRPr lang="pl-PL" dirty="0">
              <a:effectLst/>
              <a:latin typeface="Arial Narrow" panose="020B0606020202030204" pitchFamily="34" charset="0"/>
              <a:ea typeface="Verdana" panose="020B0604030504040204" pitchFamily="34" charset="0"/>
            </a:endParaRPr>
          </a:p>
          <a:p>
            <a:pPr marL="914400" lvl="1" indent="-457200">
              <a:lnSpc>
                <a:spcPct val="114000"/>
              </a:lnSpc>
              <a:spcBef>
                <a:spcPts val="0"/>
              </a:spcBef>
              <a:buFont typeface="+mj-lt"/>
              <a:buAutoNum type="arabicParenR"/>
            </a:pPr>
            <a:r>
              <a:rPr lang="pl-PL" dirty="0">
                <a:effectLst/>
                <a:latin typeface="Arial Narrow" panose="020B0606020202030204" pitchFamily="34" charset="0"/>
                <a:ea typeface="Verdana" panose="020B0604030504040204" pitchFamily="34" charset="0"/>
              </a:rPr>
              <a:t>Politechniką Gdańską, </a:t>
            </a:r>
          </a:p>
          <a:p>
            <a:pPr marL="914400" lvl="1" indent="-457200">
              <a:lnSpc>
                <a:spcPct val="114000"/>
              </a:lnSpc>
              <a:spcBef>
                <a:spcPts val="0"/>
              </a:spcBef>
              <a:buFont typeface="+mj-lt"/>
              <a:buAutoNum type="arabicParenR"/>
            </a:pPr>
            <a:r>
              <a:rPr lang="pl-PL" dirty="0">
                <a:effectLst/>
                <a:latin typeface="Arial Narrow" panose="020B0606020202030204" pitchFamily="34" charset="0"/>
                <a:ea typeface="Verdana" panose="020B0604030504040204" pitchFamily="34" charset="0"/>
              </a:rPr>
              <a:t>Politechniką Poznańską, </a:t>
            </a:r>
          </a:p>
          <a:p>
            <a:pPr marL="914400" lvl="1" indent="-457200">
              <a:lnSpc>
                <a:spcPct val="114000"/>
              </a:lnSpc>
              <a:spcBef>
                <a:spcPts val="0"/>
              </a:spcBef>
              <a:buFont typeface="+mj-lt"/>
              <a:buAutoNum type="arabicParenR"/>
            </a:pPr>
            <a:r>
              <a:rPr lang="pl-PL" dirty="0">
                <a:effectLst/>
                <a:latin typeface="Arial Narrow" panose="020B0606020202030204" pitchFamily="34" charset="0"/>
                <a:ea typeface="Verdana" panose="020B0604030504040204" pitchFamily="34" charset="0"/>
              </a:rPr>
              <a:t>Politechniką Wrocławską, </a:t>
            </a:r>
          </a:p>
          <a:p>
            <a:pPr marL="914400" lvl="1" indent="-457200">
              <a:lnSpc>
                <a:spcPct val="114000"/>
              </a:lnSpc>
              <a:spcBef>
                <a:spcPts val="0"/>
              </a:spcBef>
              <a:buFont typeface="+mj-lt"/>
              <a:buAutoNum type="arabicParenR"/>
            </a:pPr>
            <a:r>
              <a:rPr lang="pl-PL" dirty="0">
                <a:effectLst/>
                <a:latin typeface="Arial Narrow"/>
                <a:ea typeface="Verdana"/>
              </a:rPr>
              <a:t>Uniwersytetem im. Adama Mickiewicza w Poznaniu</a:t>
            </a:r>
            <a:r>
              <a:rPr lang="pl-PL" dirty="0">
                <a:latin typeface="Arial Narrow"/>
                <a:ea typeface="Verdana"/>
              </a:rPr>
              <a:t>, </a:t>
            </a:r>
            <a:endParaRPr lang="pl-PL" dirty="0">
              <a:latin typeface="Arial Narrow" panose="020B0606020202030204" pitchFamily="34" charset="0"/>
              <a:ea typeface="Verdana" panose="020B0604030504040204" pitchFamily="34" charset="0"/>
            </a:endParaRPr>
          </a:p>
          <a:p>
            <a:pPr marL="914400" lvl="1" indent="-457200">
              <a:lnSpc>
                <a:spcPct val="114000"/>
              </a:lnSpc>
              <a:spcBef>
                <a:spcPts val="0"/>
              </a:spcBef>
              <a:buFont typeface="+mj-lt"/>
              <a:buAutoNum type="arabicParenR"/>
            </a:pPr>
            <a:r>
              <a:rPr lang="pl-PL" dirty="0">
                <a:effectLst/>
                <a:latin typeface="Arial Narrow" panose="020B0606020202030204" pitchFamily="34" charset="0"/>
                <a:ea typeface="Verdana" panose="020B0604030504040204" pitchFamily="34" charset="0"/>
              </a:rPr>
              <a:t>Uniwersytetem Warszawskim. </a:t>
            </a:r>
          </a:p>
          <a:p>
            <a:pPr marL="0" indent="0">
              <a:buNone/>
            </a:pPr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9806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2485E14-F86F-13A0-C4B2-ED711342E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4037"/>
            <a:ext cx="9773356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pl-PL" dirty="0">
              <a:latin typeface="Arial Narrow"/>
              <a:ea typeface="Verdana"/>
            </a:endParaRPr>
          </a:p>
          <a:p>
            <a:pPr marL="0" indent="0">
              <a:buNone/>
            </a:pPr>
            <a:endParaRPr lang="pl-PL" dirty="0">
              <a:latin typeface="Arial Narrow"/>
              <a:ea typeface="Verdana"/>
            </a:endParaRPr>
          </a:p>
          <a:p>
            <a:pPr marL="0" indent="0" algn="just">
              <a:lnSpc>
                <a:spcPct val="114000"/>
              </a:lnSpc>
              <a:buNone/>
            </a:pPr>
            <a:r>
              <a:rPr lang="pl-PL" sz="2200" dirty="0">
                <a:latin typeface="Arial Narrow"/>
                <a:ea typeface="Verdana"/>
              </a:rPr>
              <a:t>Systemowy model kształcenia w zakresie uczenia maszynowego został opracowany na podstawie analizy programów i materiałów studiów realizowanych w ramach projektu </a:t>
            </a:r>
            <a:r>
              <a:rPr lang="pl-PL" sz="2200" i="1" dirty="0">
                <a:latin typeface="Arial Narrow"/>
                <a:ea typeface="Verdana"/>
              </a:rPr>
              <a:t>AI Tech</a:t>
            </a:r>
            <a:r>
              <a:rPr lang="pl-PL" sz="2200" dirty="0">
                <a:latin typeface="Arial Narrow"/>
                <a:ea typeface="Verdana"/>
              </a:rPr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05735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5311C32-B8CE-5ECE-8048-1E22C76BC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Założenia systemowego modelu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A1D3876-643F-1D92-15FE-247BE4093D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>
                <a:latin typeface="Arial Narrow"/>
              </a:rPr>
              <a:t>Uczenie maszynowe</a:t>
            </a:r>
          </a:p>
          <a:p>
            <a:endParaRPr lang="pl-PL">
              <a:latin typeface="Arial Narrow"/>
            </a:endParaRPr>
          </a:p>
          <a:p>
            <a:endParaRPr lang="pl-PL">
              <a:latin typeface="Arial Narrow"/>
            </a:endParaRPr>
          </a:p>
          <a:p>
            <a:endParaRPr lang="pl-PL">
              <a:latin typeface="Arial Narrow"/>
            </a:endParaRPr>
          </a:p>
          <a:p>
            <a:endParaRPr lang="pl-PL">
              <a:latin typeface="Arial Narrow"/>
            </a:endParaRPr>
          </a:p>
          <a:p>
            <a:endParaRPr lang="pl-PL">
              <a:latin typeface="Arial Narrow"/>
            </a:endParaRPr>
          </a:p>
          <a:p>
            <a:endParaRPr lang="pl-PL">
              <a:latin typeface="Arial Narrow"/>
            </a:endParaRPr>
          </a:p>
          <a:p>
            <a:endParaRPr lang="pl-PL">
              <a:latin typeface="Arial Narrow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4235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22D3A04-48D5-2C1D-F793-0844BF2A3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Bookman Old Style"/>
              </a:rPr>
              <a:t>Założenia projektu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54712F5-B5E0-EAE0-02AB-DD1498253B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58736"/>
            <a:ext cx="103378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>
              <a:lnSpc>
                <a:spcPct val="114000"/>
              </a:lnSpc>
            </a:pPr>
            <a:r>
              <a:rPr lang="pl-PL" dirty="0">
                <a:latin typeface="Arial Narrow"/>
              </a:rPr>
              <a:t>Punktem wyjściowym była wnikliwa analiza założeń programowych projektu</a:t>
            </a:r>
            <a:r>
              <a:rPr lang="pl-PL" i="1" dirty="0">
                <a:latin typeface="Arial Narrow"/>
              </a:rPr>
              <a:t> AI Tech </a:t>
            </a:r>
            <a:r>
              <a:rPr lang="pl-PL" dirty="0">
                <a:latin typeface="Arial Narrow"/>
              </a:rPr>
              <a:t>oraz dokumentów dostarczonych przez partnerów akademickich.</a:t>
            </a:r>
          </a:p>
          <a:p>
            <a:pPr algn="just">
              <a:lnSpc>
                <a:spcPct val="114000"/>
              </a:lnSpc>
            </a:pPr>
            <a:r>
              <a:rPr lang="pl-PL" dirty="0">
                <a:latin typeface="Arial Narrow"/>
              </a:rPr>
              <a:t>Elementy poszczególnych programów wypracowanych przez partnerów akademickich zostały wytypowane do modelu systemowego.</a:t>
            </a:r>
            <a:endParaRPr lang="en-US" dirty="0">
              <a:latin typeface="Arial Narrow"/>
            </a:endParaRPr>
          </a:p>
          <a:p>
            <a:pPr algn="just">
              <a:lnSpc>
                <a:spcPct val="114000"/>
              </a:lnSpc>
            </a:pPr>
            <a:r>
              <a:rPr lang="pl-PL" dirty="0">
                <a:latin typeface="Arial Narrow"/>
              </a:rPr>
              <a:t>Opracowane zostały wzorcowe plany i programy kształcenia w oparciu o doświadczenia partnerów.</a:t>
            </a:r>
            <a:endParaRPr lang="en-US" dirty="0">
              <a:latin typeface="Arial Narrow"/>
            </a:endParaRPr>
          </a:p>
          <a:p>
            <a:pPr algn="just">
              <a:lnSpc>
                <a:spcPct val="114000"/>
              </a:lnSpc>
            </a:pPr>
            <a:r>
              <a:rPr lang="pl-PL" dirty="0">
                <a:latin typeface="Arial Narrow"/>
              </a:rPr>
              <a:t>Wykorzystane zostały sylabusy przedmiotów i materiały edukacyjne wytworzone w ramach projektu. </a:t>
            </a:r>
            <a:endParaRPr lang="en-US" dirty="0">
              <a:latin typeface="Arial Narrow"/>
            </a:endParaRPr>
          </a:p>
          <a:p>
            <a:pPr algn="just">
              <a:lnSpc>
                <a:spcPct val="114000"/>
              </a:lnSpc>
            </a:pPr>
            <a:r>
              <a:rPr lang="pl-PL" dirty="0">
                <a:latin typeface="Arial Narrow"/>
              </a:rPr>
              <a:t>Zarekomendowane zostały najlepsze rozwiązania w zakresie staży i wizyt studyjnych, współpracy krajowej i międzynarodowej, projektów informatycznych, </a:t>
            </a:r>
            <a:r>
              <a:rPr lang="pl-PL" dirty="0" err="1">
                <a:latin typeface="Arial Narrow"/>
              </a:rPr>
              <a:t>tutoringu</a:t>
            </a:r>
            <a:r>
              <a:rPr lang="pl-PL" dirty="0">
                <a:latin typeface="Arial Narrow"/>
              </a:rPr>
              <a:t> i materiałów dydaktycznych.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6619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618937-7CD7-C37C-C2D6-B8134DD99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Koncepcja programu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118D4D2-7768-DBAF-859D-9BC48DB353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5736"/>
            <a:ext cx="10515600" cy="4843464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indent="0">
              <a:lnSpc>
                <a:spcPct val="124000"/>
              </a:lnSpc>
              <a:buNone/>
            </a:pPr>
            <a:r>
              <a:rPr lang="pl-PL" sz="2400" b="1" dirty="0">
                <a:latin typeface="Arial Narrow"/>
              </a:rPr>
              <a:t>Podstawy programu: </a:t>
            </a:r>
          </a:p>
          <a:p>
            <a:pPr lvl="1">
              <a:lnSpc>
                <a:spcPct val="124000"/>
              </a:lnSpc>
            </a:pPr>
            <a:r>
              <a:rPr lang="pl-PL" sz="2400" dirty="0">
                <a:latin typeface="Arial Narrow"/>
              </a:rPr>
              <a:t>4-semestralne studia II stopnia o profilu ogólnoakademickim, </a:t>
            </a:r>
          </a:p>
          <a:p>
            <a:pPr lvl="1">
              <a:lnSpc>
                <a:spcPct val="124000"/>
              </a:lnSpc>
            </a:pPr>
            <a:r>
              <a:rPr lang="pl-PL" sz="2400" dirty="0">
                <a:latin typeface="Arial Narrow"/>
              </a:rPr>
              <a:t>możliwe dostosowanie do studiów 3-semestralnych lub specjalności. </a:t>
            </a:r>
          </a:p>
          <a:p>
            <a:pPr marL="0" indent="0">
              <a:lnSpc>
                <a:spcPct val="124000"/>
              </a:lnSpc>
              <a:buNone/>
            </a:pPr>
            <a:r>
              <a:rPr lang="pl-PL" sz="2400" b="1" dirty="0">
                <a:latin typeface="Arial Narrow"/>
              </a:rPr>
              <a:t>Struktura programu: </a:t>
            </a:r>
          </a:p>
          <a:p>
            <a:pPr lvl="1">
              <a:lnSpc>
                <a:spcPct val="124000"/>
              </a:lnSpc>
            </a:pPr>
            <a:r>
              <a:rPr lang="pl-PL" sz="2400" dirty="0">
                <a:latin typeface="Arial Narrow"/>
              </a:rPr>
              <a:t>kursy wstępne z matematyki, podstaw uczenia maszynowego i podstaw programowania, </a:t>
            </a:r>
          </a:p>
          <a:p>
            <a:pPr lvl="1">
              <a:lnSpc>
                <a:spcPct val="124000"/>
              </a:lnSpc>
            </a:pPr>
            <a:r>
              <a:rPr lang="pl-PL" sz="2400" dirty="0">
                <a:latin typeface="Arial Narrow"/>
              </a:rPr>
              <a:t>obowiązkowe przedmioty kierunkowe i wybór specjalistycznych, </a:t>
            </a:r>
          </a:p>
          <a:p>
            <a:pPr lvl="1">
              <a:lnSpc>
                <a:spcPct val="124000"/>
              </a:lnSpc>
            </a:pPr>
            <a:r>
              <a:rPr lang="pl-PL" sz="2400" dirty="0">
                <a:latin typeface="Arial Narrow"/>
              </a:rPr>
              <a:t>zespołowy projekt badawczo-rozwojowy,</a:t>
            </a:r>
            <a:endParaRPr lang="pl-PL" sz="2400" dirty="0"/>
          </a:p>
          <a:p>
            <a:pPr lvl="1">
              <a:lnSpc>
                <a:spcPct val="124000"/>
              </a:lnSpc>
            </a:pPr>
            <a:r>
              <a:rPr lang="pl-PL" sz="2400" dirty="0">
                <a:latin typeface="Arial Narrow"/>
              </a:rPr>
              <a:t>przedmioty obejmujące wiedzę z zakresu etyki, prawa i podstaw przedsiębiorczości.</a:t>
            </a:r>
          </a:p>
          <a:p>
            <a:pPr marL="0" indent="0">
              <a:lnSpc>
                <a:spcPct val="124000"/>
              </a:lnSpc>
              <a:buNone/>
            </a:pPr>
            <a:r>
              <a:rPr lang="pl-PL" sz="2400" b="1" dirty="0">
                <a:latin typeface="Arial Narrow"/>
              </a:rPr>
              <a:t>Metodyka i narzędzia: </a:t>
            </a:r>
          </a:p>
          <a:p>
            <a:pPr lvl="1">
              <a:lnSpc>
                <a:spcPct val="124000"/>
              </a:lnSpc>
            </a:pPr>
            <a:r>
              <a:rPr lang="pl-PL" sz="2400" dirty="0">
                <a:latin typeface="Arial Narrow"/>
              </a:rPr>
              <a:t>rekomendowana praca metodą projektową, </a:t>
            </a:r>
          </a:p>
          <a:p>
            <a:pPr lvl="1">
              <a:lnSpc>
                <a:spcPct val="124000"/>
              </a:lnSpc>
            </a:pPr>
            <a:r>
              <a:rPr lang="pl-PL" sz="2400" dirty="0">
                <a:latin typeface="Arial Narrow"/>
              </a:rPr>
              <a:t>laboratoria z wykorzystaniem języka Python i oprogramowania otwartoźródłowego,</a:t>
            </a:r>
          </a:p>
          <a:p>
            <a:pPr lvl="1">
              <a:lnSpc>
                <a:spcPct val="124000"/>
              </a:lnSpc>
            </a:pPr>
            <a:r>
              <a:rPr lang="pl-PL" sz="2400" dirty="0">
                <a:latin typeface="Arial Narrow"/>
              </a:rPr>
              <a:t>dodatkowe formy kształcenia.</a:t>
            </a:r>
            <a:endParaRPr lang="pl-PL" sz="2400" dirty="0"/>
          </a:p>
          <a:p>
            <a:endParaRPr lang="pl-PL" b="1" dirty="0"/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8579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65FD5E6-04B8-846E-C448-8F88002F4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Wymagania początkowe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2C21FF1-9714-CDAA-66DC-9100DC0A39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200" y="1456562"/>
            <a:ext cx="10515600" cy="4555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solidFill>
                  <a:srgbClr val="7F7F7F"/>
                </a:solidFill>
                <a:latin typeface="Arial Narrow"/>
              </a:rPr>
              <a:t>Wymagane wiedza i umiejętności:</a:t>
            </a:r>
            <a:r>
              <a:rPr lang="pl-PL" dirty="0">
                <a:solidFill>
                  <a:srgbClr val="7F7F7F"/>
                </a:solidFill>
                <a:latin typeface="Arial Narrow"/>
              </a:rPr>
              <a:t>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algebra liniowa,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analiza matematyczna i metody numeryczne,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prawdopodobieństwo i statystyka,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programowanie, algorytmy i struktury danych, bazy danych. 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solidFill>
                  <a:srgbClr val="7F7F7F"/>
                </a:solidFill>
                <a:latin typeface="Arial Narrow"/>
              </a:rPr>
              <a:t>Potencjalni kandydaci: </a:t>
            </a:r>
            <a:r>
              <a:rPr lang="pl-PL" dirty="0">
                <a:solidFill>
                  <a:srgbClr val="7F7F7F"/>
                </a:solidFill>
                <a:latin typeface="Arial Narrow"/>
              </a:rPr>
              <a:t>absolwenci kierunku Informatyka lub pokrewnych (np. Matematyka stosowana, Fizyka techniczna, Automatyka i robotyka). </a:t>
            </a:r>
            <a:endParaRPr lang="pl-PL" dirty="0"/>
          </a:p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solidFill>
                  <a:srgbClr val="7F7F7F"/>
                </a:solidFill>
                <a:latin typeface="Arial Narrow"/>
              </a:rPr>
              <a:t>Wymagania językowe: </a:t>
            </a:r>
            <a:r>
              <a:rPr lang="pl-PL" dirty="0">
                <a:solidFill>
                  <a:srgbClr val="7F7F7F"/>
                </a:solidFill>
                <a:latin typeface="Arial Narrow"/>
              </a:rPr>
              <a:t>znajomość języka obcego na poziomie B2, preferowany angielski. </a:t>
            </a:r>
            <a:endParaRPr lang="pl-PL" dirty="0"/>
          </a:p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Zasady rekrutacji: </a:t>
            </a:r>
            <a:endParaRPr lang="pl-PL" dirty="0">
              <a:latin typeface="Arial Narrow"/>
            </a:endParaRP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szczegółowe zasady ustalane przez uczelnie, </a:t>
            </a:r>
            <a:endParaRPr lang="en-US" dirty="0">
              <a:latin typeface="Arial Narrow"/>
            </a:endParaRP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sugerowany egzamin wstępny lub rozmowa kwalifikacyjna dla absolwentów studiów nieinformatycznych.</a:t>
            </a:r>
            <a:endParaRPr lang="pl-PL" b="1" dirty="0"/>
          </a:p>
          <a:p>
            <a:pPr marL="0" indent="0">
              <a:buNone/>
            </a:pPr>
            <a:endParaRPr lang="pl-PL" sz="1800" b="1" dirty="0">
              <a:solidFill>
                <a:srgbClr val="7F7F7F"/>
              </a:solidFill>
            </a:endParaRPr>
          </a:p>
          <a:p>
            <a:endParaRPr lang="pl-PL" dirty="0">
              <a:solidFill>
                <a:srgbClr val="7F7F7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85120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40A223-4F70-6E5A-2F7B-AEEAFBAA2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Bookman Old Style"/>
              </a:rPr>
              <a:t>Sylwetka absolwenta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82BD8A8-C9B4-264D-3713-3CB4B68741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380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Głęboka wiedza teoretyczna i umiejętności w zakresie: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matematycznych podstaw uczenia maszynowego,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zaawansowanych algorytmów, w tym głębokich sieci neuronowych,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zastosowań w przetwarzaniu obrazów i języka naturalnego. </a:t>
            </a:r>
          </a:p>
          <a:p>
            <a:pPr lvl="1">
              <a:lnSpc>
                <a:spcPct val="114000"/>
              </a:lnSpc>
            </a:pPr>
            <a:endParaRPr lang="pl-PL" dirty="0">
              <a:latin typeface="Arial Narrow"/>
            </a:endParaRPr>
          </a:p>
          <a:p>
            <a:pPr marL="0" indent="0">
              <a:lnSpc>
                <a:spcPct val="114000"/>
              </a:lnSpc>
              <a:buNone/>
            </a:pPr>
            <a:r>
              <a:rPr lang="pl-PL" b="1" dirty="0">
                <a:latin typeface="Arial Narrow"/>
              </a:rPr>
              <a:t>Kompetencje praktyczne: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efektywna praca z danymi: pozyskiwanie, ocena jakości, przetwarzanie,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projektowanie i rozwiązywanie problemów naukowych i praktycznych, </a:t>
            </a:r>
          </a:p>
          <a:p>
            <a:pPr lvl="1">
              <a:lnSpc>
                <a:spcPct val="114000"/>
              </a:lnSpc>
            </a:pPr>
            <a:r>
              <a:rPr lang="pl-PL" dirty="0">
                <a:latin typeface="Arial Narrow"/>
              </a:rPr>
              <a:t>samodzielna implementacja systemów uczenia maszynowego.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515035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MOTYW PAKIETU OFFICE" val="SgT8k5gX"/>
  <p:tag name="ARTICULATE_SLIDE_COUNT" val="28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78d8442-7860-4f3e-9214-177f4a6b4e76">
      <Terms xmlns="http://schemas.microsoft.com/office/infopath/2007/PartnerControls"/>
    </lcf76f155ced4ddcb4097134ff3c332f>
    <TaxCatchAll xmlns="82f039fa-5f24-4100-9da9-968b683b57f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6061755D9DE4A47B017FC22C0AFB557" ma:contentTypeVersion="13" ma:contentTypeDescription="Utwórz nowy dokument." ma:contentTypeScope="" ma:versionID="c5454585a08f630cd33cb86f9c331123">
  <xsd:schema xmlns:xsd="http://www.w3.org/2001/XMLSchema" xmlns:xs="http://www.w3.org/2001/XMLSchema" xmlns:p="http://schemas.microsoft.com/office/2006/metadata/properties" xmlns:ns2="878d8442-7860-4f3e-9214-177f4a6b4e76" xmlns:ns3="82f039fa-5f24-4100-9da9-968b683b57f9" targetNamespace="http://schemas.microsoft.com/office/2006/metadata/properties" ma:root="true" ma:fieldsID="035bf0916ca95592c097fd8afef24369" ns2:_="" ns3:_="">
    <xsd:import namespace="878d8442-7860-4f3e-9214-177f4a6b4e76"/>
    <xsd:import namespace="82f039fa-5f24-4100-9da9-968b683b57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8d8442-7860-4f3e-9214-177f4a6b4e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Tagi obrazów" ma:readOnly="false" ma:fieldId="{5cf76f15-5ced-4ddc-b409-7134ff3c332f}" ma:taxonomyMulti="true" ma:sspId="814c5ef4-d6d6-47fe-a777-f6ac7154fd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f039fa-5f24-4100-9da9-968b683b57f9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fb799389-5c51-4403-bf96-60326586e9b0}" ma:internalName="TaxCatchAll" ma:showField="CatchAllData" ma:web="82f039fa-5f24-4100-9da9-968b683b57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DC76AF8-9C2A-4846-9F9E-212669740822}">
  <ds:schemaRefs>
    <ds:schemaRef ds:uri="82f039fa-5f24-4100-9da9-968b683b57f9"/>
    <ds:schemaRef ds:uri="878d8442-7860-4f3e-9214-177f4a6b4e76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2A78EA4-414D-4608-81F9-CB630F171B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EA0F071-7802-452F-8FA3-46E79F2A6F0D}">
  <ds:schemaRefs>
    <ds:schemaRef ds:uri="82f039fa-5f24-4100-9da9-968b683b57f9"/>
    <ds:schemaRef ds:uri="878d8442-7860-4f3e-9214-177f4a6b4e7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1650</Words>
  <Application>Microsoft Office PowerPoint</Application>
  <PresentationFormat>Panoramiczny</PresentationFormat>
  <Paragraphs>227</Paragraphs>
  <Slides>28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28</vt:i4>
      </vt:variant>
    </vt:vector>
  </HeadingPairs>
  <TitlesOfParts>
    <vt:vector size="33" baseType="lpstr">
      <vt:lpstr>Arial</vt:lpstr>
      <vt:lpstr>Arial Narrow</vt:lpstr>
      <vt:lpstr>Bookman Old Style</vt:lpstr>
      <vt:lpstr>Calibri</vt:lpstr>
      <vt:lpstr>Motyw pakietu Office</vt:lpstr>
      <vt:lpstr>REKOMENDOWANY MODEL SYSTEMOWEGO KSZTAŁCENIA</vt:lpstr>
      <vt:lpstr>Źródło finansowania</vt:lpstr>
      <vt:lpstr>Partnerstwo</vt:lpstr>
      <vt:lpstr>Prezentacja programu PowerPoint</vt:lpstr>
      <vt:lpstr>Założenia systemowego modelu</vt:lpstr>
      <vt:lpstr>Założenia projektu</vt:lpstr>
      <vt:lpstr>Koncepcja programu</vt:lpstr>
      <vt:lpstr>Wymagania początkowe</vt:lpstr>
      <vt:lpstr>Sylwetka absolwenta</vt:lpstr>
      <vt:lpstr>Sylwetka absolwenta cd.</vt:lpstr>
      <vt:lpstr>Program i plan studiów</vt:lpstr>
      <vt:lpstr>Struktura programu studiów  4-semestralnych</vt:lpstr>
      <vt:lpstr>Rekomendowany plan studiów</vt:lpstr>
      <vt:lpstr>Rekomendowany plan studiów cd.</vt:lpstr>
      <vt:lpstr>Dostosowanie do studiów  3-semestralnych</vt:lpstr>
      <vt:lpstr>Dodatkowe formy kształcenia</vt:lpstr>
      <vt:lpstr>Współpraca krajowa  i międzynarodowa</vt:lpstr>
      <vt:lpstr>Praktyki, staże i wizyty studyjne</vt:lpstr>
      <vt:lpstr>Praktyki, staże i wizyty studyjne cd.</vt:lpstr>
      <vt:lpstr>Projekty badawczo-rozwojowe</vt:lpstr>
      <vt:lpstr>Projekty badawczo-rozwojowe cd.</vt:lpstr>
      <vt:lpstr>Szkoły letnie</vt:lpstr>
      <vt:lpstr>Konferencje</vt:lpstr>
      <vt:lpstr>Tutoring</vt:lpstr>
      <vt:lpstr>Tutoring cd.</vt:lpstr>
      <vt:lpstr>Inne rekomendacje</vt:lpstr>
      <vt:lpstr>Materiały dydaktyczne</vt:lpstr>
      <vt:lpstr>Dodatkowe rekomendacje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Anna Beata Kwiatkowska</dc:creator>
  <cp:lastModifiedBy>Anna Beata Kwiatkowska</cp:lastModifiedBy>
  <cp:revision>23</cp:revision>
  <dcterms:created xsi:type="dcterms:W3CDTF">2023-08-23T20:55:23Z</dcterms:created>
  <dcterms:modified xsi:type="dcterms:W3CDTF">2023-11-26T18:33:58Z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E86D4871-EB4F-4846-836F-6AA6FFF64398</vt:lpwstr>
  </property>
  <property fmtid="{D5CDD505-2E9C-101B-9397-08002B2CF9AE}" pid="3" name="ArticulatePath">
    <vt:lpwstr>Prezentacja1</vt:lpwstr>
  </property>
  <property fmtid="{D5CDD505-2E9C-101B-9397-08002B2CF9AE}" pid="4" name="ContentTypeId">
    <vt:lpwstr>0x010100C6061755D9DE4A47B017FC22C0AFB557</vt:lpwstr>
  </property>
  <property fmtid="{D5CDD505-2E9C-101B-9397-08002B2CF9AE}" pid="5" name="MediaServiceImageTags">
    <vt:lpwstr/>
  </property>
</Properties>
</file>